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7.jpeg" ContentType="image/jpeg"/>
  <Override PartName="/ppt/media/image20.jpeg" ContentType="image/jpeg"/>
  <Override PartName="/ppt/media/image9.jpeg" ContentType="image/jpeg"/>
  <Override PartName="/ppt/media/image11.jpeg" ContentType="image/jpeg"/>
  <Override PartName="/ppt/media/image22.jpeg" ContentType="image/jpeg"/>
  <Override PartName="/ppt/media/image23.png" ContentType="image/png"/>
  <Override PartName="/ppt/media/image24.jpeg" ContentType="image/jpeg"/>
  <Override PartName="/ppt/media/image13.jpeg" ContentType="image/jpeg"/>
  <Override PartName="/ppt/media/image2.jpeg" ContentType="image/jpeg"/>
  <Override PartName="/ppt/media/image30.jpeg" ContentType="image/jpeg"/>
  <Override PartName="/ppt/media/image15.jpeg" ContentType="image/jpeg"/>
  <Override PartName="/ppt/media/image4.jpeg" ContentType="image/jpeg"/>
  <Override PartName="/ppt/media/image17.jpeg" ContentType="image/jpeg"/>
  <Override PartName="/ppt/media/image28.jpeg" ContentType="image/jpeg"/>
  <Override PartName="/ppt/media/image6.jpeg" ContentType="image/jpeg"/>
  <Override PartName="/ppt/media/image19.jpeg" ContentType="image/jpeg"/>
  <Override PartName="/ppt/media/image8.jpeg" ContentType="image/jpeg"/>
  <Override PartName="/ppt/media/image10.jpeg" ContentType="image/jpeg"/>
  <Override PartName="/ppt/media/image21.jpeg" ContentType="image/jpeg"/>
  <Override PartName="/ppt/media/image12.jpeg" ContentType="image/jpeg"/>
  <Override PartName="/ppt/media/image1.jpeg" ContentType="image/jpeg"/>
  <Override PartName="/ppt/media/image26.png" ContentType="image/png"/>
  <Override PartName="/ppt/media/image25.jpeg" ContentType="image/jpeg"/>
  <Override PartName="/ppt/media/image14.jpeg" ContentType="image/jpeg"/>
  <Override PartName="/ppt/media/image3.jpeg" ContentType="image/jpeg"/>
  <Override PartName="/ppt/media/image31.jpeg" ContentType="image/jpeg"/>
  <Override PartName="/ppt/media/image16.jpeg" ContentType="image/jpeg"/>
  <Override PartName="/ppt/media/image27.jpeg" ContentType="image/jpeg"/>
  <Override PartName="/ppt/media/image5.jpeg" ContentType="image/jpeg"/>
  <Override PartName="/ppt/media/image29.jpeg" ContentType="image/jpeg"/>
  <Override PartName="/ppt/media/image18.jpeg" ContentType="image/jpeg"/>
  <Override PartName="/ppt/slideLayouts/slideLayout33.xml" ContentType="application/vnd.openxmlformats-officedocument.presentationml.slideLayout+xml"/>
  <Override PartName="/ppt/slideLayouts/slideLayout70.xml" ContentType="application/vnd.openxmlformats-officedocument.presentationml.slideLayout+xml"/>
  <Override PartName="/ppt/slideLayouts/slideLayout7.xml" ContentType="application/vnd.openxmlformats-officedocument.presentationml.slideLayout+xml"/>
  <Override PartName="/ppt/slideLayouts/slideLayout77.xml" ContentType="application/vnd.openxmlformats-officedocument.presentationml.slideLayout+xml"/>
  <Override PartName="/ppt/slideLayouts/slideLayout41.xml" ContentType="application/vnd.openxmlformats-officedocument.presentationml.slideLayout+xml"/>
  <Override PartName="/ppt/slideLayouts/slideLayout48.xml" ContentType="application/vnd.openxmlformats-officedocument.presentationml.slideLayout+xml"/>
  <Override PartName="/ppt/slideLayouts/slideLayout85.xml" ContentType="application/vnd.openxmlformats-officedocument.presentationml.slideLayout+xml"/>
  <Override PartName="/ppt/slideLayouts/slideLayout12.xml" ContentType="application/vnd.openxmlformats-officedocument.presentationml.slideLayout+xml"/>
  <Override PartName="/ppt/slideLayouts/slideLayout19.xml" ContentType="application/vnd.openxmlformats-officedocument.presentationml.slideLayout+xml"/>
  <Override PartName="/ppt/slideLayouts/slideLayout56.xml" ContentType="application/vnd.openxmlformats-officedocument.presentationml.slideLayout+xml"/>
  <Override PartName="/ppt/slideLayouts/slideLayout93.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64.xml" ContentType="application/vnd.openxmlformats-officedocument.presentationml.slideLayout+xml"/>
  <Override PartName="/ppt/slideLayouts/slideLayout35.xml" ContentType="application/vnd.openxmlformats-officedocument.presentationml.slideLayout+xml"/>
  <Override PartName="/ppt/slideLayouts/slideLayout2.xml" ContentType="application/vnd.openxmlformats-officedocument.presentationml.slideLayout+xml"/>
  <Override PartName="/ppt/slideLayouts/slideLayout72.xml" ContentType="application/vnd.openxmlformats-officedocument.presentationml.slideLayout+xml"/>
  <Override PartName="/ppt/slideLayouts/slideLayout9.xml" ContentType="application/vnd.openxmlformats-officedocument.presentationml.slideLayout+xml"/>
  <Override PartName="/ppt/slideLayouts/slideLayout79.xml" ContentType="application/vnd.openxmlformats-officedocument.presentationml.slideLayout+xml"/>
  <Override PartName="/ppt/slideLayouts/slideLayout43.xml" ContentType="application/vnd.openxmlformats-officedocument.presentationml.slideLayout+xml"/>
  <Override PartName="/ppt/slideLayouts/slideLayout80.xml" ContentType="application/vnd.openxmlformats-officedocument.presentationml.slideLayout+xml"/>
  <Override PartName="/ppt/slideLayouts/slideLayout87.xml" ContentType="application/vnd.openxmlformats-officedocument.presentationml.slideLayout+xml"/>
  <Override PartName="/ppt/slideLayouts/slideLayout14.xml" ContentType="application/vnd.openxmlformats-officedocument.presentationml.slideLayout+xml"/>
  <Override PartName="/ppt/slideLayouts/slideLayout51.xml" ContentType="application/vnd.openxmlformats-officedocument.presentationml.slideLayout+xml"/>
  <Override PartName="/ppt/slideLayouts/slideLayout58.xml" ContentType="application/vnd.openxmlformats-officedocument.presentationml.slideLayout+xml"/>
  <Override PartName="/ppt/slideLayouts/slideLayout95.xml" ContentType="application/vnd.openxmlformats-officedocument.presentationml.slideLayout+xml"/>
  <Override PartName="/ppt/slideLayouts/slideLayout22.xml" ContentType="application/vnd.openxmlformats-officedocument.presentationml.slideLayout+xml"/>
  <Override PartName="/ppt/slideLayouts/slideLayout29.xml" ContentType="application/vnd.openxmlformats-officedocument.presentationml.slideLayout+xml"/>
  <Override PartName="/ppt/slideLayouts/slideLayout66.xml" ContentType="application/vnd.openxmlformats-officedocument.presentationml.slideLayout+xml"/>
  <Override PartName="/ppt/slideLayouts/slideLayout30.xml" ContentType="application/vnd.openxmlformats-officedocument.presentationml.slideLayout+xml"/>
  <Override PartName="/ppt/slideLayouts/slideLayout37.xml" ContentType="application/vnd.openxmlformats-officedocument.presentationml.slideLayout+xml"/>
  <Override PartName="/ppt/slideLayouts/slideLayout4.xml" ContentType="application/vnd.openxmlformats-officedocument.presentationml.slideLayout+xml"/>
  <Override PartName="/ppt/slideLayouts/slideLayout74.xml" ContentType="application/vnd.openxmlformats-officedocument.presentationml.slideLayout+xml"/>
  <Override PartName="/ppt/slideLayouts/slideLayout45.xml" ContentType="application/vnd.openxmlformats-officedocument.presentationml.slideLayout+xml"/>
  <Override PartName="/ppt/slideLayouts/slideLayout82.xml" ContentType="application/vnd.openxmlformats-officedocument.presentationml.slideLayout+xml"/>
  <Override PartName="/ppt/slideLayouts/slideLayout89.xml" ContentType="application/vnd.openxmlformats-officedocument.presentationml.slideLayout+xml"/>
  <Override PartName="/ppt/slideLayouts/slideLayout16.xml" ContentType="application/vnd.openxmlformats-officedocument.presentationml.slideLayout+xml"/>
  <Override PartName="/ppt/slideLayouts/slideLayout53.xml" ContentType="application/vnd.openxmlformats-officedocument.presentationml.slideLayout+xml"/>
  <Override PartName="/ppt/slideLayouts/slideLayout90.xml" ContentType="application/vnd.openxmlformats-officedocument.presentationml.slideLayout+xml"/>
  <Override PartName="/ppt/slideLayouts/slideLayout24.xml" ContentType="application/vnd.openxmlformats-officedocument.presentationml.slideLayout+xml"/>
  <Override PartName="/ppt/slideLayouts/slideLayout61.xml" ContentType="application/vnd.openxmlformats-officedocument.presentationml.slideLayout+xml"/>
  <Override PartName="/ppt/slideLayouts/slideLayout68.xml" ContentType="application/vnd.openxmlformats-officedocument.presentationml.slideLayout+xml"/>
  <Override PartName="/ppt/slideLayouts/slideLayout32.xml" ContentType="application/vnd.openxmlformats-officedocument.presentationml.slideLayout+xml"/>
  <Override PartName="/ppt/slideLayouts/slideLayout39.xml" ContentType="application/vnd.openxmlformats-officedocument.presentationml.slideLayout+xml"/>
  <Override PartName="/ppt/slideLayouts/slideLayout6.xml" ContentType="application/vnd.openxmlformats-officedocument.presentationml.slideLayout+xml"/>
  <Override PartName="/ppt/slideLayouts/slideLayout76.xml" ContentType="application/vnd.openxmlformats-officedocument.presentationml.slideLayout+xml"/>
  <Override PartName="/ppt/slideLayouts/slideLayout40.xml" ContentType="application/vnd.openxmlformats-officedocument.presentationml.slideLayout+xml"/>
  <Override PartName="/ppt/slideLayouts/slideLayout47.xml" ContentType="application/vnd.openxmlformats-officedocument.presentationml.slideLayout+xml"/>
  <Override PartName="/ppt/slideLayouts/slideLayout84.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55.xml" ContentType="application/vnd.openxmlformats-officedocument.presentationml.slideLayout+xml"/>
  <Override PartName="/ppt/slideLayouts/slideLayout92.xml" ContentType="application/vnd.openxmlformats-officedocument.presentationml.slideLayout+xml"/>
  <Override PartName="/ppt/slideLayouts/slideLayout26.xml" ContentType="application/vnd.openxmlformats-officedocument.presentationml.slideLayout+xml"/>
  <Override PartName="/ppt/slideLayouts/slideLayout63.xml" ContentType="application/vnd.openxmlformats-officedocument.presentationml.slideLayout+xml"/>
  <Override PartName="/ppt/slideLayouts/slideLayout34.xml" ContentType="application/vnd.openxmlformats-officedocument.presentationml.slideLayout+xml"/>
  <Override PartName="/ppt/slideLayouts/slideLayout1.xml" ContentType="application/vnd.openxmlformats-officedocument.presentationml.slideLayout+xml"/>
  <Override PartName="/ppt/slideLayouts/slideLayout71.xml" ContentType="application/vnd.openxmlformats-officedocument.presentationml.slideLayout+xml"/>
  <Override PartName="/ppt/slideLayouts/slideLayout8.xml" ContentType="application/vnd.openxmlformats-officedocument.presentationml.slideLayout+xml"/>
  <Override PartName="/ppt/slideLayouts/slideLayout78.xml" ContentType="application/vnd.openxmlformats-officedocument.presentationml.slideLayout+xml"/>
  <Override PartName="/ppt/slideLayouts/slideLayout42.xml" ContentType="application/vnd.openxmlformats-officedocument.presentationml.slideLayout+xml"/>
  <Override PartName="/ppt/slideLayouts/slideLayout49.xml" ContentType="application/vnd.openxmlformats-officedocument.presentationml.slideLayout+xml"/>
  <Override PartName="/ppt/slideLayouts/slideLayout86.xml" ContentType="application/vnd.openxmlformats-officedocument.presentationml.slideLayout+xml"/>
  <Override PartName="/ppt/slideLayouts/slideLayout13.xml" ContentType="application/vnd.openxmlformats-officedocument.presentationml.slideLayout+xml"/>
  <Override PartName="/ppt/slideLayouts/slideLayout50.xml" ContentType="application/vnd.openxmlformats-officedocument.presentationml.slideLayout+xml"/>
  <Override PartName="/ppt/slideLayouts/slideLayout57.xml" ContentType="application/vnd.openxmlformats-officedocument.presentationml.slideLayout+xml"/>
  <Override PartName="/ppt/slideLayouts/slideLayout94.xml" ContentType="application/vnd.openxmlformats-officedocument.presentationml.slideLayout+xml"/>
  <Override PartName="/ppt/slideLayouts/slideLayout21.xml" ContentType="application/vnd.openxmlformats-officedocument.presentationml.slideLayout+xml"/>
  <Override PartName="/ppt/slideLayouts/slideLayout28.xml" ContentType="application/vnd.openxmlformats-officedocument.presentationml.slideLayout+xml"/>
  <Override PartName="/ppt/slideLayouts/slideLayout65.xml" ContentType="application/vnd.openxmlformats-officedocument.presentationml.slideLayout+xml"/>
  <Override PartName="/ppt/slideLayouts/slideLayout36.xml" ContentType="application/vnd.openxmlformats-officedocument.presentationml.slideLayout+xml"/>
  <Override PartName="/ppt/slideLayouts/slideLayout3.xml" ContentType="application/vnd.openxmlformats-officedocument.presentationml.slideLayout+xml"/>
  <Override PartName="/ppt/slideLayouts/slideLayout73.xml" ContentType="application/vnd.openxmlformats-officedocument.presentationml.slideLayout+xml"/>
  <Override PartName="/ppt/slideLayouts/slideLayout44.xml" ContentType="application/vnd.openxmlformats-officedocument.presentationml.slideLayout+xml"/>
  <Override PartName="/ppt/slideLayouts/slideLayout81.xml" ContentType="application/vnd.openxmlformats-officedocument.presentationml.slideLayout+xml"/>
  <Override PartName="/ppt/slideLayouts/slideLayout88.xml" ContentType="application/vnd.openxmlformats-officedocument.presentationml.slideLayout+xml"/>
  <Override PartName="/ppt/slideLayouts/slideLayout15.xml" ContentType="application/vnd.openxmlformats-officedocument.presentationml.slideLayout+xml"/>
  <Override PartName="/ppt/slideLayouts/slideLayout52.xml" ContentType="application/vnd.openxmlformats-officedocument.presentationml.slideLayout+xml"/>
  <Override PartName="/ppt/slideLayouts/slideLayout59.xml" ContentType="application/vnd.openxmlformats-officedocument.presentationml.slideLayout+xml"/>
  <Override PartName="/ppt/slideLayouts/slideLayout96.xml" ContentType="application/vnd.openxmlformats-officedocument.presentationml.slideLayout+xml"/>
  <Override PartName="/ppt/slideLayouts/slideLayout23.xml" ContentType="application/vnd.openxmlformats-officedocument.presentationml.slideLayout+xml"/>
  <Override PartName="/ppt/slideLayouts/slideLayout60.xml" ContentType="application/vnd.openxmlformats-officedocument.presentationml.slideLayout+xml"/>
  <Override PartName="/ppt/slideLayouts/slideLayout67.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5.xml" ContentType="application/vnd.openxmlformats-officedocument.presentationml.slideLayout+xml"/>
  <Override PartName="/ppt/slideLayouts/_rels/slideLayout18.xml.rels" ContentType="application/vnd.openxmlformats-package.relationships+xml"/>
  <Override PartName="/ppt/slideLayouts/_rels/slideLayout73.xml.rels" ContentType="application/vnd.openxmlformats-package.relationships+xml"/>
  <Override PartName="/ppt/slideLayouts/_rels/slideLayout21.xml.rels" ContentType="application/vnd.openxmlformats-package.relationships+xml"/>
  <Override PartName="/ppt/slideLayouts/_rels/slideLayout54.xml.rels" ContentType="application/vnd.openxmlformats-package.relationships+xml"/>
  <Override PartName="/ppt/slideLayouts/_rels/slideLayout90.xml.rels" ContentType="application/vnd.openxmlformats-package.relationships+xml"/>
  <Override PartName="/ppt/slideLayouts/_rels/slideLayout5.xml.rels" ContentType="application/vnd.openxmlformats-package.relationships+xml"/>
  <Override PartName="/ppt/slideLayouts/_rels/slideLayout75.xml.rels" ContentType="application/vnd.openxmlformats-package.relationships+xml"/>
  <Override PartName="/ppt/slideLayouts/_rels/slideLayout23.xml.rels" ContentType="application/vnd.openxmlformats-package.relationships+xml"/>
  <Override PartName="/ppt/slideLayouts/_rels/slideLayout56.xml.rels" ContentType="application/vnd.openxmlformats-package.relationships+xml"/>
  <Override PartName="/ppt/slideLayouts/_rels/slideLayout92.xml.rels" ContentType="application/vnd.openxmlformats-package.relationships+xml"/>
  <Override PartName="/ppt/slideLayouts/_rels/slideLayout40.xml.rels" ContentType="application/vnd.openxmlformats-package.relationships+xml"/>
  <Override PartName="/ppt/slideLayouts/_rels/slideLayout25.xml.rels" ContentType="application/vnd.openxmlformats-package.relationships+xml"/>
  <Override PartName="/ppt/slideLayouts/_rels/slideLayout58.xml.rels" ContentType="application/vnd.openxmlformats-package.relationships+xml"/>
  <Override PartName="/ppt/slideLayouts/_rels/slideLayout39.xml.rels" ContentType="application/vnd.openxmlformats-package.relationships+xml"/>
  <Override PartName="/ppt/slideLayouts/_rels/slideLayout61.xml.rels" ContentType="application/vnd.openxmlformats-package.relationships+xml"/>
  <Override PartName="/ppt/slideLayouts/_rels/slideLayout94.xml.rels" ContentType="application/vnd.openxmlformats-package.relationships+xml"/>
  <Override PartName="/ppt/slideLayouts/_rels/slideLayout42.xml.rels" ContentType="application/vnd.openxmlformats-package.relationships+xml"/>
  <Override PartName="/ppt/slideLayouts/_rels/slideLayout63.xml.rels" ContentType="application/vnd.openxmlformats-package.relationships+xml"/>
  <Override PartName="/ppt/slideLayouts/_rels/slideLayout96.xml.rels" ContentType="application/vnd.openxmlformats-package.relationships+xml"/>
  <Override PartName="/ppt/slideLayouts/_rels/slideLayout11.xml.rels" ContentType="application/vnd.openxmlformats-package.relationships+xml"/>
  <Override PartName="/ppt/slideLayouts/_rels/slideLayout7.xml.rels" ContentType="application/vnd.openxmlformats-package.relationships+xml"/>
  <Override PartName="/ppt/slideLayouts/_rels/slideLayout44.xml.rels" ContentType="application/vnd.openxmlformats-package.relationships+xml"/>
  <Override PartName="/ppt/slideLayouts/_rels/slideLayout77.xml.rels" ContentType="application/vnd.openxmlformats-package.relationships+xml"/>
  <Override PartName="/ppt/slideLayouts/_rels/slideLayout80.xml.rels" ContentType="application/vnd.openxmlformats-package.relationships+xml"/>
  <Override PartName="/ppt/slideLayouts/_rels/slideLayout13.xml.rels" ContentType="application/vnd.openxmlformats-package.relationships+xml"/>
  <Override PartName="/ppt/slideLayouts/_rels/slideLayout9.xml.rels" ContentType="application/vnd.openxmlformats-package.relationships+xml"/>
  <Override PartName="/ppt/slideLayouts/_rels/slideLayout46.xml.rels" ContentType="application/vnd.openxmlformats-package.relationships+xml"/>
  <Override PartName="/ppt/slideLayouts/_rels/slideLayout79.xml.rels" ContentType="application/vnd.openxmlformats-package.relationships+xml"/>
  <Override PartName="/ppt/slideLayouts/_rels/slideLayout27.xml.rels" ContentType="application/vnd.openxmlformats-package.relationships+xml"/>
  <Override PartName="/ppt/slideLayouts/_rels/slideLayout82.xml.rels" ContentType="application/vnd.openxmlformats-package.relationships+xml"/>
  <Override PartName="/ppt/slideLayouts/_rels/slideLayout30.xml.rels" ContentType="application/vnd.openxmlformats-package.relationships+xml"/>
  <Override PartName="/ppt/slideLayouts/_rels/slideLayout48.xml.rels" ContentType="application/vnd.openxmlformats-package.relationships+xml"/>
  <Override PartName="/ppt/slideLayouts/_rels/slideLayout29.xml.rels" ContentType="application/vnd.openxmlformats-package.relationships+xml"/>
  <Override PartName="/ppt/slideLayouts/_rels/slideLayout51.xml.rels" ContentType="application/vnd.openxmlformats-package.relationships+xml"/>
  <Override PartName="/ppt/slideLayouts/_rels/slideLayout84.xml.rels" ContentType="application/vnd.openxmlformats-package.relationships+xml"/>
  <Override PartName="/ppt/slideLayouts/_rels/slideLayout32.xml.rels" ContentType="application/vnd.openxmlformats-package.relationships+xml"/>
  <Override PartName="/ppt/slideLayouts/_rels/slideLayout65.xml.rels" ContentType="application/vnd.openxmlformats-package.relationships+xml"/>
  <Override PartName="/ppt/slideLayouts/_rels/slideLayout86.xml.rels" ContentType="application/vnd.openxmlformats-package.relationships+xml"/>
  <Override PartName="/ppt/slideLayouts/_rels/slideLayout34.xml.rels" ContentType="application/vnd.openxmlformats-package.relationships+xml"/>
  <Override PartName="/ppt/slideLayouts/_rels/slideLayout67.xml.rels" ContentType="application/vnd.openxmlformats-package.relationships+xml"/>
  <Override PartName="/ppt/slideLayouts/_rels/slideLayout15.xml.rels" ContentType="application/vnd.openxmlformats-package.relationships+xml"/>
  <Override PartName="/ppt/slideLayouts/_rels/slideLayout70.xml.rels" ContentType="application/vnd.openxmlformats-package.relationships+xml"/>
  <Override PartName="/ppt/slideLayouts/_rels/slideLayout88.xml.rels" ContentType="application/vnd.openxmlformats-package.relationships+xml"/>
  <Override PartName="/ppt/slideLayouts/_rels/slideLayout36.xml.rels" ContentType="application/vnd.openxmlformats-package.relationships+xml"/>
  <Override PartName="/ppt/slideLayouts/_rels/slideLayout69.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72.xml.rels" ContentType="application/vnd.openxmlformats-package.relationships+xml"/>
  <Override PartName="/ppt/slideLayouts/_rels/slideLayout20.xml.rels" ContentType="application/vnd.openxmlformats-package.relationships+xml"/>
  <Override PartName="/ppt/slideLayouts/_rels/slideLayout53.xml.rels" ContentType="application/vnd.openxmlformats-package.relationships+xml"/>
  <Override PartName="/ppt/slideLayouts/_rels/slideLayout38.xml.rels" ContentType="application/vnd.openxmlformats-package.relationships+xml"/>
  <Override PartName="/ppt/slideLayouts/_rels/slideLayout4.xml.rels" ContentType="application/vnd.openxmlformats-package.relationships+xml"/>
  <Override PartName="/ppt/slideLayouts/_rels/slideLayout19.xml.rels" ContentType="application/vnd.openxmlformats-package.relationships+xml"/>
  <Override PartName="/ppt/slideLayouts/_rels/slideLayout74.xml.rels" ContentType="application/vnd.openxmlformats-package.relationships+xml"/>
  <Override PartName="/ppt/slideLayouts/_rels/slideLayout22.xml.rels" ContentType="application/vnd.openxmlformats-package.relationships+xml"/>
  <Override PartName="/ppt/slideLayouts/_rels/slideLayout55.xml.rels" ContentType="application/vnd.openxmlformats-package.relationships+xml"/>
  <Override PartName="/ppt/slideLayouts/_rels/slideLayout91.xml.rels" ContentType="application/vnd.openxmlformats-package.relationships+xml"/>
  <Override PartName="/ppt/slideLayouts/_rels/slideLayout76.xml.rels" ContentType="application/vnd.openxmlformats-package.relationships+xml"/>
  <Override PartName="/ppt/slideLayouts/_rels/slideLayout24.xml.rels" ContentType="application/vnd.openxmlformats-package.relationships+xml"/>
  <Override PartName="/ppt/slideLayouts/_rels/slideLayout57.xml.rels" ContentType="application/vnd.openxmlformats-package.relationships+xml"/>
  <Override PartName="/ppt/slideLayouts/_rels/slideLayout60.xml.rels" ContentType="application/vnd.openxmlformats-package.relationships+xml"/>
  <Override PartName="/ppt/slideLayouts/_rels/slideLayout93.xml.rels" ContentType="application/vnd.openxmlformats-package.relationships+xml"/>
  <Override PartName="/ppt/slideLayouts/_rels/slideLayout41.xml.rels" ContentType="application/vnd.openxmlformats-package.relationships+xml"/>
  <Override PartName="/ppt/slideLayouts/_rels/slideLayout26.xml.rels" ContentType="application/vnd.openxmlformats-package.relationships+xml"/>
  <Override PartName="/ppt/slideLayouts/_rels/slideLayout59.xml.rels" ContentType="application/vnd.openxmlformats-package.relationships+xml"/>
  <Override PartName="/ppt/slideLayouts/_rels/slideLayout62.xml.rels" ContentType="application/vnd.openxmlformats-package.relationships+xml"/>
  <Override PartName="/ppt/slideLayouts/_rels/slideLayout95.xml.rels" ContentType="application/vnd.openxmlformats-package.relationships+xml"/>
  <Override PartName="/ppt/slideLayouts/_rels/slideLayout6.xml.rels" ContentType="application/vnd.openxmlformats-package.relationships+xml"/>
  <Override PartName="/ppt/slideLayouts/_rels/slideLayout10.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12.xml.rels" ContentType="application/vnd.openxmlformats-package.relationships+xml"/>
  <Override PartName="/ppt/slideLayouts/_rels/slideLayout45.xml.rels" ContentType="application/vnd.openxmlformats-package.relationships+xml"/>
  <Override PartName="/ppt/slideLayouts/_rels/slideLayout78.xml.rels" ContentType="application/vnd.openxmlformats-package.relationships+xml"/>
  <Override PartName="/ppt/slideLayouts/_rels/slideLayout81.xml.rels" ContentType="application/vnd.openxmlformats-package.relationships+xml"/>
  <Override PartName="/ppt/slideLayouts/_rels/slideLayout47.xml.rels" ContentType="application/vnd.openxmlformats-package.relationships+xml"/>
  <Override PartName="/ppt/slideLayouts/_rels/slideLayout28.xml.rels" ContentType="application/vnd.openxmlformats-package.relationships+xml"/>
  <Override PartName="/ppt/slideLayouts/_rels/slideLayout50.xml.rels" ContentType="application/vnd.openxmlformats-package.relationships+xml"/>
  <Override PartName="/ppt/slideLayouts/_rels/slideLayout83.xml.rels" ContentType="application/vnd.openxmlformats-package.relationships+xml"/>
  <Override PartName="/ppt/slideLayouts/_rels/slideLayout31.xml.rels" ContentType="application/vnd.openxmlformats-package.relationships+xml"/>
  <Override PartName="/ppt/slideLayouts/_rels/slideLayout64.xml.rels" ContentType="application/vnd.openxmlformats-package.relationships+xml"/>
  <Override PartName="/ppt/slideLayouts/_rels/slideLayout49.xml.rels" ContentType="application/vnd.openxmlformats-package.relationships+xml"/>
  <Override PartName="/ppt/slideLayouts/_rels/slideLayout85.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14.xml.rels" ContentType="application/vnd.openxmlformats-package.relationships+xml"/>
  <Override PartName="/ppt/slideLayouts/_rels/slideLayout87.xml.rels" ContentType="application/vnd.openxmlformats-package.relationships+xml"/>
  <Override PartName="/ppt/slideLayouts/_rels/slideLayout35.xml.rels" ContentType="application/vnd.openxmlformats-package.relationships+xml"/>
  <Override PartName="/ppt/slideLayouts/_rels/slideLayout1.xml.rels" ContentType="application/vnd.openxmlformats-package.relationships+xml"/>
  <Override PartName="/ppt/slideLayouts/_rels/slideLayout68.xml.rels" ContentType="application/vnd.openxmlformats-package.relationships+xml"/>
  <Override PartName="/ppt/slideLayouts/_rels/slideLayout16.xml.rels" ContentType="application/vnd.openxmlformats-package.relationships+xml"/>
  <Override PartName="/ppt/slideLayouts/_rels/slideLayout71.xml.rels" ContentType="application/vnd.openxmlformats-package.relationships+xml"/>
  <Override PartName="/ppt/slideLayouts/_rels/slideLayout52.xml.rels" ContentType="application/vnd.openxmlformats-package.relationships+xml"/>
  <Override PartName="/ppt/slideLayouts/_rels/slideLayout89.xml.rels" ContentType="application/vnd.openxmlformats-package.relationships+xml"/>
  <Override PartName="/ppt/slideLayouts/_rels/slideLayout37.xml.rels" ContentType="application/vnd.openxmlformats-package.relationships+xml"/>
  <Override PartName="/ppt/slideLayouts/_rels/slideLayout3.xml.rels" ContentType="application/vnd.openxmlformats-package.relationships+xml"/>
  <Override PartName="/ppt/slideLayouts/slideLayout75.xml" ContentType="application/vnd.openxmlformats-officedocument.presentationml.slideLayout+xml"/>
  <Override PartName="/ppt/slideLayouts/slideLayout46.xml" ContentType="application/vnd.openxmlformats-officedocument.presentationml.slideLayout+xml"/>
  <Override PartName="/ppt/slideLayouts/slideLayout83.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54.xml" ContentType="application/vnd.openxmlformats-officedocument.presentationml.slideLayout+xml"/>
  <Override PartName="/ppt/slideLayouts/slideLayout91.xml" ContentType="application/vnd.openxmlformats-officedocument.presentationml.slideLayout+xml"/>
  <Override PartName="/ppt/slideLayouts/slideLayout25.xml" ContentType="application/vnd.openxmlformats-officedocument.presentationml.slideLayout+xml"/>
  <Override PartName="/ppt/slideLayouts/slideLayout62.xml" ContentType="application/vnd.openxmlformats-officedocument.presentationml.slideLayout+xml"/>
  <Override PartName="/ppt/slideLayouts/slideLayout69.xml" ContentType="application/vnd.openxmlformats-officedocument.presentationml.slideLayout+xml"/>
  <Override PartName="/ppt/presentation.xml" ContentType="application/vnd.openxmlformats-officedocument.presentationml.presentation.main+xml"/>
  <Override PartName="/ppt/slides/slide2.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7.xml" ContentType="application/vnd.openxmlformats-officedocument.presentationml.slide+xml"/>
  <Override PartName="/ppt/slides/_rels/slide5.xml.rels" ContentType="application/vnd.openxmlformats-package.relationships+xml"/>
  <Override PartName="/ppt/slides/_rels/slide1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6.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15.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4.xml.rels" ContentType="application/vnd.openxmlformats-package.relationships+xml"/>
  <Override PartName="/ppt/slides/_rels/slide24.xml.rels" ContentType="application/vnd.openxmlformats-package.relationships+xml"/>
  <Override PartName="/ppt/slides/_rels/slide23.xml.rels" ContentType="application/vnd.openxmlformats-package.relationships+xml"/>
  <Override PartName="/ppt/slides/_rels/slide9.xml.rels" ContentType="application/vnd.openxmlformats-package.relationships+xml"/>
  <Override PartName="/ppt/slides/_rels/slide22.xml.rels" ContentType="application/vnd.openxmlformats-package.relationships+xml"/>
  <Override PartName="/ppt/slides/_rels/slide8.xml.rels" ContentType="application/vnd.openxmlformats-package.relationships+xml"/>
  <Override PartName="/ppt/slides/_rels/slide21.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5.xml" ContentType="application/vnd.openxmlformats-officedocument.presentationml.slideMaster+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6.xml" ContentType="application/vnd.openxmlformats-officedocument.presentationml.slideMaster+xml"/>
  <Override PartName="/ppt/slideMasters/slideMaster3.xml" ContentType="application/vnd.openxmlformats-officedocument.presentationml.slideMaster+xml"/>
  <Override PartName="/ppt/slideMasters/slideMaster7.xml" ContentType="application/vnd.openxmlformats-officedocument.presentationml.slideMaster+xml"/>
  <Override PartName="/ppt/slideMasters/slideMaster4.xml" ContentType="application/vnd.openxmlformats-officedocument.presentationml.slideMaster+xml"/>
  <Override PartName="/ppt/slideMasters/slideMaster8.xml" ContentType="application/vnd.openxmlformats-officedocument.presentationml.slideMaster+xml"/>
  <Override PartName="/ppt/theme/theme7.xml" ContentType="application/vnd.openxmlformats-officedocument.theme+xml"/>
  <Override PartName="/ppt/theme/theme4.xml" ContentType="application/vnd.openxmlformats-officedocument.theme+xml"/>
  <Override PartName="/ppt/theme/theme8.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6.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5"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6"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0"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31"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4"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0"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2"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45"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50"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51"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3"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54"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55"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5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59"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1"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62"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6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66"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67"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70"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4"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6"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8"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79"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84"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85"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8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89"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9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93"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5"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96"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9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9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00"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01"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04"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08"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0"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8"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9"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2"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13"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5"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1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18"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19"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1"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2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23"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2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27"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9"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30"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33"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34"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35"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38"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3"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5"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4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48"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50"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53"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54"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56"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57"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58"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6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62"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6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4"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65"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6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69"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70"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73"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7"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9"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1"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82"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84"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8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87"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88"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0"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9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92"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9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96"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4"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5"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98"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99"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0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03"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204"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07"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1"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3"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5"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16"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18"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21"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222"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9"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2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26"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28"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2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30"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32"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33"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3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36"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37"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238"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41"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5"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7"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9"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50"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25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3"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252" name="PlaceHolder 1"/>
          <p:cNvSpPr>
            <a:spLocks noGrp="1"/>
          </p:cNvSpPr>
          <p:nvPr>
            <p:ph type="subTitle"/>
          </p:nvPr>
        </p:nvSpPr>
        <p:spPr>
          <a:xfrm>
            <a:off x="457200" y="273600"/>
            <a:ext cx="8229240" cy="5307840"/>
          </a:xfrm>
          <a:prstGeom prst="rect">
            <a:avLst/>
          </a:prstGeom>
        </p:spPr>
        <p:txBody>
          <a:bodyPr anchor="ctr" bIns="0" lIns="0" rIns="0" tIns="0" wrap="none"/>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5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55"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256"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58"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59"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60"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63"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64"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6"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67"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6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70"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71"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272"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75"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tile/>
        </a:blipFill>
      </p:bgPr>
    </p:bg>
    <p:spTree>
      <p:nvGrpSpPr>
        <p:cNvPr id="1" name=""/>
        <p:cNvGrpSpPr/>
        <p:nvPr/>
      </p:nvGrpSpPr>
      <p:grpSpPr>
        <a:xfrm>
          <a:off x="0" y="0"/>
          <a:ext cx="0" cy="0"/>
          <a:chOff x="0" y="0"/>
          <a:chExt cx="0" cy="0"/>
        </a:xfrm>
      </p:grpSpPr>
      <p:sp>
        <p:nvSpPr>
          <p:cNvPr id="0" name="CustomShape 1"/>
          <p:cNvSpPr/>
          <p:nvPr/>
        </p:nvSpPr>
        <p:spPr>
          <a:xfrm>
            <a:off x="164520" y="147240"/>
            <a:ext cx="8809200" cy="6563520"/>
          </a:xfrm>
          <a:prstGeom prst="rect">
            <a:avLst>
              <a:gd fmla="val 11807" name="adj1"/>
              <a:gd fmla="val 0" name="adj2"/>
            </a:avLst>
          </a:prstGeom>
          <a:solidFill>
            <a:srgbClr val="888b7a"/>
          </a:solidFill>
          <a:ln w="11160">
            <a:solidFill>
              <a:srgbClr val="9ca08f"/>
            </a:solidFill>
            <a:round/>
          </a:ln>
        </p:spPr>
      </p:sp>
      <p:sp>
        <p:nvSpPr>
          <p:cNvPr id="1" name="PlaceHolder 2"/>
          <p:cNvSpPr>
            <a:spLocks noGrp="1"/>
          </p:cNvSpPr>
          <p:nvPr>
            <p:ph type="title"/>
          </p:nvPr>
        </p:nvSpPr>
        <p:spPr>
          <a:xfrm>
            <a:off x="457200" y="273600"/>
            <a:ext cx="8229240" cy="1144800"/>
          </a:xfrm>
          <a:prstGeom prst="rect">
            <a:avLst/>
          </a:prstGeom>
        </p:spPr>
        <p:txBody>
          <a:bodyPr anchor="ctr" bIns="0" lIns="0" rIns="0" tIns="0" wrap="none"/>
          <a:p>
            <a:pPr algn="ctr"/>
            <a:r>
              <a:rPr lang="fr-FR"/>
              <a:t>Cliquez pour éditer le format du texte-titre</a:t>
            </a:r>
            <a:endParaRPr/>
          </a:p>
        </p:txBody>
      </p:sp>
      <p:sp>
        <p:nvSpPr>
          <p:cNvPr id="2" name="PlaceHolder 3"/>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676a55"/>
        </a:solidFill>
      </p:bgPr>
    </p:bg>
    <p:spTree>
      <p:nvGrpSpPr>
        <p:cNvPr id="1" name=""/>
        <p:cNvGrpSpPr/>
        <p:nvPr/>
      </p:nvGrpSpPr>
      <p:grpSpPr>
        <a:xfrm>
          <a:off x="0" y="0"/>
          <a:ext cx="0" cy="0"/>
          <a:chOff x="0" y="0"/>
          <a:chExt cx="0" cy="0"/>
        </a:xfrm>
      </p:grpSpPr>
      <p:sp>
        <p:nvSpPr>
          <p:cNvPr id="35" name="CustomShape 1"/>
          <p:cNvSpPr/>
          <p:nvPr/>
        </p:nvSpPr>
        <p:spPr>
          <a:xfrm>
            <a:off x="164520" y="147240"/>
            <a:ext cx="8809200" cy="6563520"/>
          </a:xfrm>
          <a:prstGeom prst="rect">
            <a:avLst>
              <a:gd fmla="val 11807" name="adj1"/>
              <a:gd fmla="val 0" name="adj2"/>
            </a:avLst>
          </a:prstGeom>
          <a:solidFill>
            <a:srgbClr val="888b7a"/>
          </a:solidFill>
          <a:ln w="11160">
            <a:solidFill>
              <a:srgbClr val="9ca08f"/>
            </a:solidFill>
            <a:round/>
          </a:ln>
        </p:spPr>
      </p:sp>
      <p:sp>
        <p:nvSpPr>
          <p:cNvPr id="36" name="CustomShape 2"/>
          <p:cNvSpPr/>
          <p:nvPr/>
        </p:nvSpPr>
        <p:spPr>
          <a:xfrm>
            <a:off x="5057640" y="1057680"/>
            <a:ext cx="3747240" cy="7200"/>
          </a:xfrm>
          <a:prstGeom prst="rect">
            <a:avLst/>
          </a:prstGeom>
          <a:solidFill>
            <a:srgbClr val="72a376"/>
          </a:solidFill>
        </p:spPr>
      </p:sp>
      <p:sp>
        <p:nvSpPr>
          <p:cNvPr id="37" name="PlaceHolder 3"/>
          <p:cNvSpPr>
            <a:spLocks noGrp="1"/>
          </p:cNvSpPr>
          <p:nvPr>
            <p:ph type="title"/>
          </p:nvPr>
        </p:nvSpPr>
        <p:spPr>
          <a:xfrm>
            <a:off x="457200" y="273600"/>
            <a:ext cx="8229240" cy="1144800"/>
          </a:xfrm>
          <a:prstGeom prst="rect">
            <a:avLst/>
          </a:prstGeom>
        </p:spPr>
        <p:txBody>
          <a:bodyPr anchor="ctr" bIns="0" lIns="0" rIns="0" tIns="0" wrap="none"/>
          <a:p>
            <a:pPr algn="ctr"/>
            <a:r>
              <a:rPr lang="fr-FR"/>
              <a:t>Cliquez pour éditer le format du texte-titre</a:t>
            </a:r>
            <a:endParaRPr/>
          </a:p>
        </p:txBody>
      </p:sp>
      <p:sp>
        <p:nvSpPr>
          <p:cNvPr id="38" name="PlaceHolder 4"/>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8880" cy="1144440"/>
          </a:xfrm>
          <a:prstGeom prst="rect">
            <a:avLst/>
          </a:prstGeom>
        </p:spPr>
        <p:txBody>
          <a:bodyPr anchor="ctr" bIns="0" lIns="0" rIns="0" tIns="0"/>
          <a:p>
            <a:pPr algn="ctr">
              <a:lnSpc>
                <a:spcPct val="100000"/>
              </a:lnSpc>
            </a:pPr>
            <a:r>
              <a:rPr lang="fr-FR"/>
              <a:t>Cliquez pour éditer le format du texte-titre</a:t>
            </a:r>
            <a:endParaRPr/>
          </a:p>
        </p:txBody>
      </p:sp>
      <p:sp>
        <p:nvSpPr>
          <p:cNvPr id="72" name="PlaceHolder 2"/>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fr-FR"/>
              <a:t>Cliquez pour éditer le format du texte-titre</a:t>
            </a:r>
            <a:endParaRPr/>
          </a:p>
        </p:txBody>
      </p:sp>
      <p:sp>
        <p:nvSpPr>
          <p:cNvPr id="106" name="PlaceHolder 2"/>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8880" cy="1144440"/>
          </a:xfrm>
          <a:prstGeom prst="rect">
            <a:avLst/>
          </a:prstGeom>
        </p:spPr>
        <p:txBody>
          <a:bodyPr anchor="ctr" bIns="0" lIns="0" rIns="0" tIns="0"/>
          <a:p>
            <a:pPr algn="ctr">
              <a:lnSpc>
                <a:spcPct val="100000"/>
              </a:lnSpc>
            </a:pPr>
            <a:r>
              <a:rPr lang="fr-FR"/>
              <a:t>Cliquez pour éditer le format du texte-titre</a:t>
            </a:r>
            <a:endParaRPr/>
          </a:p>
        </p:txBody>
      </p:sp>
      <p:sp>
        <p:nvSpPr>
          <p:cNvPr id="140" name="PlaceHolder 2"/>
          <p:cNvSpPr>
            <a:spLocks noGrp="1"/>
          </p:cNvSpPr>
          <p:nvPr>
            <p:ph type="body"/>
          </p:nvPr>
        </p:nvSpPr>
        <p:spPr>
          <a:xfrm>
            <a:off x="457200" y="1604520"/>
            <a:ext cx="4015440" cy="3976920"/>
          </a:xfrm>
          <a:prstGeom prst="rect">
            <a:avLst/>
          </a:prstGeom>
        </p:spPr>
        <p:txBody>
          <a:bodyPr anchor="ctr" bIns="0" lIns="0" rIns="0" tIns="0"/>
          <a:p>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
        <p:nvSpPr>
          <p:cNvPr id="141" name="PlaceHolder 3"/>
          <p:cNvSpPr>
            <a:spLocks noGrp="1"/>
          </p:cNvSpPr>
          <p:nvPr>
            <p:ph type="body"/>
          </p:nvPr>
        </p:nvSpPr>
        <p:spPr>
          <a:xfrm>
            <a:off x="4674240" y="1604520"/>
            <a:ext cx="4015440" cy="3976920"/>
          </a:xfrm>
          <a:prstGeom prst="rect">
            <a:avLst/>
          </a:prstGeom>
        </p:spPr>
        <p:txBody>
          <a:bodyPr anchor="ctr" bIns="0" lIns="0" rIns="0" tIns="0"/>
          <a:p>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fr-FR"/>
              <a:t>Cliquez pour éditer le format du texte-titre</a:t>
            </a:r>
            <a:endParaRPr/>
          </a:p>
        </p:txBody>
      </p:sp>
      <p:sp>
        <p:nvSpPr>
          <p:cNvPr id="175" name="PlaceHolder 2"/>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fr-FR"/>
              <a:t>Cliquez pour éditer le format du texte-titre</a:t>
            </a:r>
            <a:endParaRPr/>
          </a:p>
        </p:txBody>
      </p:sp>
      <p:sp>
        <p:nvSpPr>
          <p:cNvPr id="209" name="PlaceHolder 2"/>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fr-FR"/>
              <a:t>Cliquez pour éditer le format du texte-titre</a:t>
            </a:r>
            <a:endParaRPr/>
          </a:p>
        </p:txBody>
      </p:sp>
      <p:sp>
        <p:nvSpPr>
          <p:cNvPr id="243" name="PlaceHolder 2"/>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image" Target="../media/image12.jpeg"/><Relationship Id="rId3" Type="http://schemas.openxmlformats.org/officeDocument/2006/relationships/slideLayout" Target="../slideLayouts/slideLayout52.xml"/>
</Relationships>
</file>

<file path=ppt/slides/_rels/slide1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37.xml"/>
</Relationships>
</file>

<file path=ppt/slides/_rels/slide1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 Id="rId3" Type="http://schemas.openxmlformats.org/officeDocument/2006/relationships/slideLayout" Target="../slideLayouts/slideLayout61.xml"/>
</Relationships>
</file>

<file path=ppt/slides/_rels/slide1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73.xml"/>
</Relationships>
</file>

<file path=ppt/slides/_rels/slide15.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73.xml"/>
</Relationships>
</file>

<file path=ppt/slides/_rels/slide16.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image" Target="../media/image20.jpeg"/><Relationship Id="rId3" Type="http://schemas.openxmlformats.org/officeDocument/2006/relationships/slideLayout" Target="../slideLayouts/slideLayout52.xml"/>
</Relationships>
</file>

<file path=ppt/slides/_rels/slide17.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73.xml"/>
</Relationships>
</file>

<file path=ppt/slides/_rels/slide18.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73.xml"/>
</Relationships>
</file>

<file path=ppt/slides/_rels/slide19.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7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jpeg"/><Relationship Id="rId3" Type="http://schemas.openxmlformats.org/officeDocument/2006/relationships/slideLayout" Target="../slideLayouts/slideLayout73.xml"/>
</Relationships>
</file>

<file path=ppt/slides/_rels/slide21.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73.xml"/>
</Relationships>
</file>

<file path=ppt/slides/_rels/slide22.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85.xml"/>
</Relationships>
</file>

<file path=ppt/slides/_rels/slide23.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85.xml"/>
</Relationships>
</file>

<file path=ppt/slides/_rels/slide2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85.xml"/>
</Relationships>
</file>

<file path=ppt/slides/_rels/slide25.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85.xml"/>
</Relationships>
</file>

<file path=ppt/slides/_rels/slide2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85.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9.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7.xml"/>
</Relationships>
</file>

<file path=ppt/slides/_rels/slide7.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52.xml"/>
</Relationships>
</file>

<file path=ppt/slides/_rels/slide9.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6" name="CustomShape 1"/>
          <p:cNvSpPr/>
          <p:nvPr/>
        </p:nvSpPr>
        <p:spPr>
          <a:xfrm>
            <a:off x="864000" y="5544000"/>
            <a:ext cx="8273520" cy="1078200"/>
          </a:xfrm>
          <a:prstGeom prst="rect">
            <a:avLst/>
          </a:prstGeom>
        </p:spPr>
        <p:txBody>
          <a:bodyPr anchor="b" bIns="45000" lIns="90000" rIns="90000" tIns="45000"/>
          <a:p>
            <a:pPr algn="ctr">
              <a:lnSpc>
                <a:spcPct val="100000"/>
              </a:lnSpc>
            </a:pPr>
            <a:r>
              <a:rPr b="1" lang="fr-FR" sz="4800">
                <a:solidFill>
                  <a:srgbClr val="e6e9cb"/>
                </a:solidFill>
                <a:latin typeface="Rockwell"/>
                <a:ea typeface="DejaVu Sans"/>
              </a:rPr>
              <a:t>La Sagrada Familia : </a:t>
            </a:r>
            <a:endParaRPr/>
          </a:p>
          <a:p>
            <a:pPr algn="ctr">
              <a:lnSpc>
                <a:spcPct val="100000"/>
              </a:lnSpc>
            </a:pPr>
            <a:r>
              <a:rPr b="1" lang="fr-FR" sz="3200">
                <a:solidFill>
                  <a:srgbClr val="e6e9cb"/>
                </a:solidFill>
                <a:latin typeface="Rockwell"/>
                <a:ea typeface="DejaVu Sans"/>
              </a:rPr>
              <a:t>la obra más representativa </a:t>
            </a:r>
            <a:endParaRPr/>
          </a:p>
          <a:p>
            <a:pPr algn="ctr">
              <a:lnSpc>
                <a:spcPct val="100000"/>
              </a:lnSpc>
            </a:pPr>
            <a:r>
              <a:rPr b="1" lang="fr-FR" sz="3200">
                <a:solidFill>
                  <a:srgbClr val="e6e9cb"/>
                </a:solidFill>
                <a:latin typeface="Rockwell"/>
                <a:ea typeface="DejaVu Sans"/>
              </a:rPr>
              <a:t>de su genio</a:t>
            </a:r>
            <a:endParaRPr/>
          </a:p>
        </p:txBody>
      </p:sp>
      <p:sp>
        <p:nvSpPr>
          <p:cNvPr id="277" name="CustomShape 2"/>
          <p:cNvSpPr/>
          <p:nvPr/>
        </p:nvSpPr>
        <p:spPr>
          <a:xfrm>
            <a:off x="3040560" y="5388840"/>
            <a:ext cx="5484600" cy="910440"/>
          </a:xfrm>
          <a:prstGeom prst="rect">
            <a:avLst/>
          </a:prstGeom>
        </p:spPr>
      </p:sp>
      <p:pic>
        <p:nvPicPr>
          <p:cNvPr descr="" id="278" name="Espace réservé pour une image  6"/>
          <p:cNvPicPr/>
          <p:nvPr/>
        </p:nvPicPr>
        <p:blipFill>
          <a:blip r:embed="rId1"/>
          <a:stretch>
            <a:fillRect/>
          </a:stretch>
        </p:blipFill>
        <p:spPr>
          <a:xfrm>
            <a:off x="1835640" y="260640"/>
            <a:ext cx="6156360" cy="4203360"/>
          </a:xfrm>
          <a:prstGeom prst="rect">
            <a:avLst/>
          </a:prstGeom>
        </p:spPr>
      </p:pic>
    </p:spTree>
  </p:cSld>
  <p:transition spd="slow">
    <p:fade/>
  </p:transition>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CustomShape 1"/>
          <p:cNvSpPr/>
          <p:nvPr/>
        </p:nvSpPr>
        <p:spPr>
          <a:xfrm>
            <a:off x="457200" y="274680"/>
            <a:ext cx="8227800" cy="1141200"/>
          </a:xfrm>
          <a:prstGeom prst="rect">
            <a:avLst/>
          </a:prstGeom>
        </p:spPr>
        <p:txBody>
          <a:bodyPr anchor="ctr" bIns="45000" lIns="90000" rIns="90000" tIns="45000"/>
          <a:p>
            <a:r>
              <a:rPr lang="fr-FR" sz="4000">
                <a:solidFill>
                  <a:srgbClr val="7030a0"/>
                </a:solidFill>
                <a:latin typeface="Calibri"/>
                <a:ea typeface="DejaVu Sans"/>
              </a:rPr>
              <a:t>Fachada de la Pasión:</a:t>
            </a:r>
            <a:endParaRPr/>
          </a:p>
          <a:p>
            <a:pPr algn="ctr">
              <a:lnSpc>
                <a:spcPct val="100000"/>
              </a:lnSpc>
            </a:pPr>
            <a:r>
              <a:rPr lang="fr-FR" sz="3600">
                <a:solidFill>
                  <a:srgbClr val="000000"/>
                </a:solidFill>
                <a:latin typeface="Calibri"/>
                <a:ea typeface="DejaVu Sans"/>
              </a:rPr>
              <a:t>flagelación y crucifixión</a:t>
            </a:r>
            <a:endParaRPr/>
          </a:p>
        </p:txBody>
      </p:sp>
      <p:pic>
        <p:nvPicPr>
          <p:cNvPr descr="" id="303" name="Espace réservé du contenu 5"/>
          <p:cNvPicPr/>
          <p:nvPr/>
        </p:nvPicPr>
        <p:blipFill>
          <a:blip r:embed="rId1"/>
          <a:stretch>
            <a:fillRect/>
          </a:stretch>
        </p:blipFill>
        <p:spPr>
          <a:xfrm>
            <a:off x="779400" y="1600200"/>
            <a:ext cx="3392640" cy="4524120"/>
          </a:xfrm>
          <a:prstGeom prst="rect">
            <a:avLst/>
          </a:prstGeom>
        </p:spPr>
      </p:pic>
      <p:pic>
        <p:nvPicPr>
          <p:cNvPr descr="" id="304" name="Espace réservé du contenu 7"/>
          <p:cNvPicPr/>
          <p:nvPr/>
        </p:nvPicPr>
        <p:blipFill>
          <a:blip r:embed="rId2"/>
          <a:stretch>
            <a:fillRect/>
          </a:stretch>
        </p:blipFill>
        <p:spPr>
          <a:xfrm>
            <a:off x="4356000" y="2277000"/>
            <a:ext cx="4534560" cy="3153960"/>
          </a:xfrm>
          <a:prstGeom prst="rect">
            <a:avLst/>
          </a:prstGeom>
        </p:spPr>
      </p:pic>
    </p:spTree>
  </p:cSld>
  <p:transition spd="slow">
    <p:fade/>
  </p:transition>
  <p:timing>
    <p:tnLst>
      <p:par>
        <p:cTn dur="indefinite" id="19" nodeType="tmRoot" restart="never">
          <p:childTnLst>
            <p:seq>
              <p:cTn id="20" nodeType="mainSeq">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CustomShape 1"/>
          <p:cNvSpPr/>
          <p:nvPr/>
        </p:nvSpPr>
        <p:spPr>
          <a:xfrm>
            <a:off x="144000" y="144000"/>
            <a:ext cx="8928000" cy="993960"/>
          </a:xfrm>
          <a:prstGeom prst="rect">
            <a:avLst/>
          </a:prstGeom>
        </p:spPr>
        <p:txBody>
          <a:bodyPr anchor="b" bIns="45000" lIns="90000" rIns="90000" tIns="45000"/>
          <a:p>
            <a:pPr>
              <a:lnSpc>
                <a:spcPct val="100000"/>
              </a:lnSpc>
            </a:pPr>
            <a:r>
              <a:rPr b="1" lang="fr-FR" sz="3200">
                <a:solidFill>
                  <a:srgbClr val="ffc000"/>
                </a:solidFill>
                <a:latin typeface="Calibri"/>
                <a:ea typeface="DejaVu Sans"/>
              </a:rPr>
              <a:t>3- Fachada de la Gloria</a:t>
            </a:r>
            <a:r>
              <a:rPr b="1" lang="fr-FR" sz="4800">
                <a:solidFill>
                  <a:srgbClr val="ffc000"/>
                </a:solidFill>
                <a:latin typeface="Calibri"/>
                <a:ea typeface="DejaVu Sans"/>
              </a:rPr>
              <a:t> </a:t>
            </a:r>
            <a:r>
              <a:rPr b="1" lang="fr-FR" sz="2200">
                <a:solidFill>
                  <a:srgbClr val="ffc000"/>
                </a:solidFill>
                <a:latin typeface="Calibri"/>
                <a:ea typeface="DejaVu Sans"/>
              </a:rPr>
              <a:t>( la resurrección)</a:t>
            </a:r>
            <a:endParaRPr/>
          </a:p>
        </p:txBody>
      </p:sp>
      <p:sp>
        <p:nvSpPr>
          <p:cNvPr id="306" name="CustomShape 2"/>
          <p:cNvSpPr/>
          <p:nvPr/>
        </p:nvSpPr>
        <p:spPr>
          <a:xfrm>
            <a:off x="1152360" y="1440000"/>
            <a:ext cx="2806560" cy="4689360"/>
          </a:xfrm>
          <a:prstGeom prst="rect">
            <a:avLst/>
          </a:prstGeom>
        </p:spPr>
        <p:txBody>
          <a:bodyPr anchor="ctr" bIns="45000" lIns="90000" rIns="90000" tIns="45000"/>
          <a:p>
            <a:pPr>
              <a:lnSpc>
                <a:spcPct val="100000"/>
              </a:lnSpc>
            </a:pPr>
            <a:r>
              <a:rPr b="1" lang="fr-FR" sz="2200">
                <a:solidFill>
                  <a:srgbClr val="8b8b8b"/>
                </a:solidFill>
                <a:latin typeface="Calibri"/>
                <a:ea typeface="DejaVu Sans"/>
              </a:rPr>
              <a:t>Última fachada comenzada en 2002 , será la mayor y la más monumental de las 3. Se dedica a la Gloria celeste de Jesús : es como un camino hacia Dios.</a:t>
            </a:r>
            <a:endParaRPr/>
          </a:p>
        </p:txBody>
      </p:sp>
      <p:pic>
        <p:nvPicPr>
          <p:cNvPr descr="" id="307" name="Espace réservé du contenu 6"/>
          <p:cNvPicPr/>
          <p:nvPr/>
        </p:nvPicPr>
        <p:blipFill>
          <a:blip r:embed="rId1"/>
          <a:stretch>
            <a:fillRect/>
          </a:stretch>
        </p:blipFill>
        <p:spPr>
          <a:xfrm>
            <a:off x="4320000" y="1440000"/>
            <a:ext cx="4013640" cy="4931280"/>
          </a:xfrm>
          <a:prstGeom prst="rect">
            <a:avLst/>
          </a:prstGeom>
        </p:spPr>
      </p:pic>
    </p:spTree>
  </p:cSld>
  <p:transition spd="slow">
    <p:fade/>
  </p:transition>
  <p:timing>
    <p:tnLst>
      <p:par>
        <p:cTn dur="indefinite" id="21" nodeType="tmRoot" restart="never">
          <p:childTnLst>
            <p:seq>
              <p:cTn id="22"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CustomShape 1"/>
          <p:cNvSpPr/>
          <p:nvPr/>
        </p:nvSpPr>
        <p:spPr>
          <a:xfrm>
            <a:off x="457200" y="272880"/>
            <a:ext cx="3006360" cy="1160280"/>
          </a:xfrm>
          <a:prstGeom prst="rect">
            <a:avLst/>
          </a:prstGeom>
        </p:spPr>
      </p:sp>
      <p:pic>
        <p:nvPicPr>
          <p:cNvPr descr="" id="309" name="Espace réservé du contenu 6"/>
          <p:cNvPicPr/>
          <p:nvPr/>
        </p:nvPicPr>
        <p:blipFill>
          <a:blip r:embed="rId1"/>
          <a:stretch>
            <a:fillRect/>
          </a:stretch>
        </p:blipFill>
        <p:spPr>
          <a:xfrm>
            <a:off x="3606840" y="1359000"/>
            <a:ext cx="5046480" cy="4760640"/>
          </a:xfrm>
          <a:prstGeom prst="rect">
            <a:avLst/>
          </a:prstGeom>
        </p:spPr>
      </p:pic>
      <p:sp>
        <p:nvSpPr>
          <p:cNvPr id="310" name="CustomShape 2"/>
          <p:cNvSpPr/>
          <p:nvPr/>
        </p:nvSpPr>
        <p:spPr>
          <a:xfrm>
            <a:off x="0" y="864000"/>
            <a:ext cx="3606840" cy="5260320"/>
          </a:xfrm>
          <a:prstGeom prst="rect">
            <a:avLst/>
          </a:prstGeom>
        </p:spPr>
        <p:txBody>
          <a:bodyPr anchor="ctr" bIns="45000" lIns="90000" rIns="90000" tIns="45000"/>
          <a:p>
            <a:pPr algn="ctr">
              <a:lnSpc>
                <a:spcPct val="100000"/>
              </a:lnSpc>
            </a:pPr>
            <a:r>
              <a:rPr b="1" lang="fr-FR" sz="3200">
                <a:solidFill>
                  <a:srgbClr val="8b8b8b"/>
                </a:solidFill>
                <a:latin typeface="Calibri"/>
                <a:ea typeface="DejaVu Sans"/>
              </a:rPr>
              <a:t>Maqueta del proyecto final</a:t>
            </a:r>
            <a:endParaRPr/>
          </a:p>
          <a:p>
            <a:pPr algn="ctr">
              <a:lnSpc>
                <a:spcPct val="100000"/>
              </a:lnSpc>
            </a:pPr>
            <a:endParaRPr/>
          </a:p>
          <a:p>
            <a:pPr algn="ctr">
              <a:lnSpc>
                <a:spcPct val="100000"/>
              </a:lnSpc>
            </a:pPr>
            <a:r>
              <a:rPr b="1" lang="fr-FR" sz="2400">
                <a:solidFill>
                  <a:srgbClr val="8b8b8b"/>
                </a:solidFill>
                <a:latin typeface="Calibri"/>
                <a:ea typeface="DejaVu Sans"/>
              </a:rPr>
              <a:t>E</a:t>
            </a:r>
            <a:r>
              <a:rPr b="1" lang="fr-FR" sz="2200">
                <a:solidFill>
                  <a:srgbClr val="8b8b8b"/>
                </a:solidFill>
                <a:latin typeface="Calibri"/>
                <a:ea typeface="DejaVu Sans"/>
              </a:rPr>
              <a:t>l proyecto era tan grande que Gaudí no pudo terminar la construcción antes de su muerte. La Sagrada familia sigue construyéndose con diferentes aequitectos y normalmente será terminada dentro de 20 años.</a:t>
            </a:r>
            <a:endParaRPr/>
          </a:p>
        </p:txBody>
      </p:sp>
    </p:spTree>
  </p:cSld>
  <p:transition spd="slow">
    <p:fade/>
  </p:transition>
  <p:timing>
    <p:tnLst>
      <p:par>
        <p:cTn dur="indefinite" id="23" nodeType="tmRoot" restart="never">
          <p:childTnLst>
            <p:seq>
              <p:cTn id="24" nodeType="mainSeq">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CustomShape 1"/>
          <p:cNvSpPr/>
          <p:nvPr/>
        </p:nvSpPr>
        <p:spPr>
          <a:xfrm>
            <a:off x="0" y="274680"/>
            <a:ext cx="9072000" cy="1380240"/>
          </a:xfrm>
          <a:prstGeom prst="rect">
            <a:avLst/>
          </a:prstGeom>
        </p:spPr>
        <p:txBody>
          <a:bodyPr anchor="ctr" bIns="45000" lIns="90000" rIns="90000" tIns="45000"/>
          <a:p>
            <a:pPr>
              <a:lnSpc>
                <a:spcPct val="100000"/>
              </a:lnSpc>
            </a:pPr>
            <a:r>
              <a:rPr lang="fr-FR" sz="2600">
                <a:solidFill>
                  <a:srgbClr val="000000"/>
                </a:solidFill>
                <a:latin typeface="Calibri"/>
                <a:ea typeface="DejaVu Sans"/>
              </a:rPr>
              <a:t>Al total la Sagrada Familia constará de 18 torres : 12 para los 12 apóstoles de Cristo, 4 para los 4 Evangelistas, 1 para la Virgen María y 1 más alta ( de 170 metros de altura) que personificará al Cristo.</a:t>
            </a:r>
            <a:endParaRPr/>
          </a:p>
        </p:txBody>
      </p:sp>
      <p:sp>
        <p:nvSpPr>
          <p:cNvPr id="312" name="CustomShape 2"/>
          <p:cNvSpPr/>
          <p:nvPr/>
        </p:nvSpPr>
        <p:spPr>
          <a:xfrm>
            <a:off x="457200" y="1535040"/>
            <a:ext cx="4038480" cy="637920"/>
          </a:xfrm>
          <a:prstGeom prst="rect">
            <a:avLst/>
          </a:prstGeom>
        </p:spPr>
      </p:sp>
      <p:sp>
        <p:nvSpPr>
          <p:cNvPr id="313" name="CustomShape 3"/>
          <p:cNvSpPr/>
          <p:nvPr/>
        </p:nvSpPr>
        <p:spPr>
          <a:xfrm>
            <a:off x="5544000" y="6004080"/>
            <a:ext cx="2950920" cy="762840"/>
          </a:xfrm>
          <a:prstGeom prst="rect">
            <a:avLst/>
          </a:prstGeom>
        </p:spPr>
        <p:txBody>
          <a:bodyPr anchor="b" bIns="45000" lIns="90000" rIns="90000" tIns="45000"/>
          <a:p>
            <a:pPr>
              <a:lnSpc>
                <a:spcPct val="100000"/>
              </a:lnSpc>
            </a:pPr>
            <a:r>
              <a:rPr b="1" lang="fr-FR" sz="1400">
                <a:solidFill>
                  <a:srgbClr val="8b8b8b"/>
                </a:solidFill>
                <a:latin typeface="Calibri"/>
                <a:ea typeface="DejaVu Sans"/>
              </a:rPr>
              <a:t>Detalle de la parte superior de las torres </a:t>
            </a:r>
            <a:endParaRPr/>
          </a:p>
          <a:p>
            <a:pPr>
              <a:lnSpc>
                <a:spcPct val="100000"/>
              </a:lnSpc>
            </a:pPr>
            <a:r>
              <a:rPr b="1" lang="fr-FR" sz="1400">
                <a:solidFill>
                  <a:srgbClr val="8b8b8b"/>
                </a:solidFill>
                <a:latin typeface="Calibri"/>
                <a:ea typeface="DejaVu Sans"/>
              </a:rPr>
              <a:t>con cerámicas de colores.</a:t>
            </a:r>
            <a:endParaRPr/>
          </a:p>
        </p:txBody>
      </p:sp>
      <p:pic>
        <p:nvPicPr>
          <p:cNvPr descr="" id="314" name="Espace réservé du contenu 10"/>
          <p:cNvPicPr/>
          <p:nvPr/>
        </p:nvPicPr>
        <p:blipFill>
          <a:blip r:embed="rId1"/>
          <a:stretch>
            <a:fillRect/>
          </a:stretch>
        </p:blipFill>
        <p:spPr>
          <a:xfrm>
            <a:off x="5472000" y="1809360"/>
            <a:ext cx="2942280" cy="4237560"/>
          </a:xfrm>
          <a:prstGeom prst="rect">
            <a:avLst/>
          </a:prstGeom>
        </p:spPr>
      </p:pic>
      <p:pic>
        <p:nvPicPr>
          <p:cNvPr descr="" id="315" name="Espace réservé du contenu 11"/>
          <p:cNvPicPr/>
          <p:nvPr/>
        </p:nvPicPr>
        <p:blipFill>
          <a:blip r:embed="rId2"/>
          <a:stretch>
            <a:fillRect/>
          </a:stretch>
        </p:blipFill>
        <p:spPr>
          <a:xfrm>
            <a:off x="576000" y="2548440"/>
            <a:ext cx="3491280" cy="4075560"/>
          </a:xfrm>
          <a:prstGeom prst="rect">
            <a:avLst/>
          </a:prstGeom>
        </p:spPr>
      </p:pic>
    </p:spTree>
  </p:cSld>
  <p:transition spd="slow">
    <p:fade/>
  </p:transition>
  <p:timing>
    <p:tnLst>
      <p:par>
        <p:cTn dur="indefinite" id="25" nodeType="tmRoot" restart="never">
          <p:childTnLst>
            <p:seq>
              <p:cTn id="26"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6" name="CustomShape 1"/>
          <p:cNvSpPr/>
          <p:nvPr/>
        </p:nvSpPr>
        <p:spPr>
          <a:xfrm>
            <a:off x="539640" y="274680"/>
            <a:ext cx="8145360" cy="848160"/>
          </a:xfrm>
          <a:prstGeom prst="rect">
            <a:avLst/>
          </a:prstGeom>
        </p:spPr>
        <p:txBody>
          <a:bodyPr anchor="ctr" bIns="45000" lIns="90000" rIns="90000" tIns="45000"/>
          <a:p>
            <a:pPr algn="ctr">
              <a:lnSpc>
                <a:spcPct val="100000"/>
              </a:lnSpc>
            </a:pPr>
            <a:r>
              <a:rPr lang="fr-FR" sz="4400">
                <a:solidFill>
                  <a:srgbClr val="00b050"/>
                </a:solidFill>
                <a:latin typeface="Calibri"/>
                <a:ea typeface="DejaVu Sans"/>
              </a:rPr>
              <a:t>Interior de la Sagrada familia</a:t>
            </a:r>
            <a:endParaRPr/>
          </a:p>
        </p:txBody>
      </p:sp>
      <p:pic>
        <p:nvPicPr>
          <p:cNvPr descr="" id="317" name="Espace réservé du contenu 4"/>
          <p:cNvPicPr/>
          <p:nvPr/>
        </p:nvPicPr>
        <p:blipFill>
          <a:blip r:embed="rId1"/>
          <a:stretch>
            <a:fillRect/>
          </a:stretch>
        </p:blipFill>
        <p:spPr>
          <a:xfrm>
            <a:off x="1554840" y="1600200"/>
            <a:ext cx="6032880" cy="4524120"/>
          </a:xfrm>
          <a:prstGeom prst="rect">
            <a:avLst/>
          </a:prstGeom>
        </p:spPr>
      </p:pic>
    </p:spTree>
  </p:cSld>
  <p:transition spd="slow">
    <p:fade/>
  </p:transition>
  <p:timing>
    <p:tnLst>
      <p:par>
        <p:cTn dur="indefinite" id="27" nodeType="tmRoot" restart="never">
          <p:childTnLst>
            <p:seq>
              <p:cTn id="28" nodeType="mainSeq">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8" name="CustomShape 1"/>
          <p:cNvSpPr/>
          <p:nvPr/>
        </p:nvSpPr>
        <p:spPr>
          <a:xfrm>
            <a:off x="467640" y="548640"/>
            <a:ext cx="8217360" cy="1582200"/>
          </a:xfrm>
          <a:prstGeom prst="rect">
            <a:avLst/>
          </a:prstGeom>
        </p:spPr>
        <p:txBody>
          <a:bodyPr anchor="ctr" bIns="45000" lIns="90000" rIns="90000" tIns="45000"/>
          <a:p>
            <a:pPr algn="ctr">
              <a:lnSpc>
                <a:spcPct val="100000"/>
              </a:lnSpc>
            </a:pPr>
            <a:r>
              <a:rPr b="1" lang="fr-FR" sz="2200">
                <a:solidFill>
                  <a:srgbClr val="953735"/>
                </a:solidFill>
                <a:latin typeface="Calibri"/>
                <a:ea typeface="DejaVu Sans"/>
              </a:rPr>
              <a:t>El interior del templo remite al modernismo en su concepción imaginada por Gaudí como una selva : los pilares de la nave central son árboles, las columnas están inclinadas y se ramifican en ramas y hojas.</a:t>
            </a:r>
            <a:endParaRPr/>
          </a:p>
        </p:txBody>
      </p:sp>
      <p:pic>
        <p:nvPicPr>
          <p:cNvPr descr="" id="319" name="Espace réservé du contenu 6"/>
          <p:cNvPicPr/>
          <p:nvPr/>
        </p:nvPicPr>
        <p:blipFill>
          <a:blip r:embed="rId1"/>
          <a:stretch>
            <a:fillRect/>
          </a:stretch>
        </p:blipFill>
        <p:spPr>
          <a:xfrm>
            <a:off x="1547640" y="2349000"/>
            <a:ext cx="6144480" cy="4077000"/>
          </a:xfrm>
          <a:prstGeom prst="rect">
            <a:avLst/>
          </a:prstGeom>
        </p:spPr>
      </p:pic>
    </p:spTree>
  </p:cSld>
  <p:transition spd="slow">
    <p:fade/>
  </p:transition>
  <p:timing>
    <p:tnLst>
      <p:par>
        <p:cTn dur="indefinite" id="29" nodeType="tmRoot" restart="never">
          <p:childTnLst>
            <p:seq>
              <p:cTn id="30" nodeType="mainSeq">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0" name="CustomShape 1"/>
          <p:cNvSpPr/>
          <p:nvPr/>
        </p:nvSpPr>
        <p:spPr>
          <a:xfrm>
            <a:off x="457200" y="274680"/>
            <a:ext cx="8227800" cy="1141200"/>
          </a:xfrm>
          <a:prstGeom prst="rect">
            <a:avLst/>
          </a:prstGeom>
        </p:spPr>
      </p:sp>
      <p:pic>
        <p:nvPicPr>
          <p:cNvPr descr="" id="321" name="Espace réservé du contenu 8"/>
          <p:cNvPicPr/>
          <p:nvPr/>
        </p:nvPicPr>
        <p:blipFill>
          <a:blip r:embed="rId1"/>
          <a:stretch>
            <a:fillRect/>
          </a:stretch>
        </p:blipFill>
        <p:spPr>
          <a:xfrm>
            <a:off x="360000" y="643680"/>
            <a:ext cx="4822920" cy="3963240"/>
          </a:xfrm>
          <a:prstGeom prst="rect">
            <a:avLst/>
          </a:prstGeom>
        </p:spPr>
      </p:pic>
      <p:pic>
        <p:nvPicPr>
          <p:cNvPr descr="" id="322" name="Espace réservé du contenu 9"/>
          <p:cNvPicPr/>
          <p:nvPr/>
        </p:nvPicPr>
        <p:blipFill>
          <a:blip r:embed="rId2"/>
          <a:stretch>
            <a:fillRect/>
          </a:stretch>
        </p:blipFill>
        <p:spPr>
          <a:xfrm>
            <a:off x="4345920" y="2736000"/>
            <a:ext cx="4581000" cy="3671640"/>
          </a:xfrm>
          <a:prstGeom prst="rect">
            <a:avLst/>
          </a:prstGeom>
        </p:spPr>
      </p:pic>
    </p:spTree>
  </p:cSld>
  <p:transition spd="slow">
    <p:fade/>
  </p:transition>
  <p:timing>
    <p:tnLst>
      <p:par>
        <p:cTn dur="indefinite" id="31" nodeType="tmRoot" restart="never">
          <p:childTnLst>
            <p:seq>
              <p:cTn id="32"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CustomShape 1"/>
          <p:cNvSpPr/>
          <p:nvPr/>
        </p:nvSpPr>
        <p:spPr>
          <a:xfrm>
            <a:off x="457200" y="764640"/>
            <a:ext cx="8227800" cy="651240"/>
          </a:xfrm>
          <a:prstGeom prst="rect">
            <a:avLst/>
          </a:prstGeom>
        </p:spPr>
        <p:txBody>
          <a:bodyPr anchor="ctr" bIns="45000" lIns="90000" rIns="90000" tIns="45000"/>
          <a:p>
            <a:pPr algn="ctr">
              <a:lnSpc>
                <a:spcPct val="100000"/>
              </a:lnSpc>
            </a:pPr>
            <a:r>
              <a:rPr lang="fr-FR" sz="4400">
                <a:solidFill>
                  <a:srgbClr val="ff0000"/>
                </a:solidFill>
                <a:latin typeface="Calibri"/>
                <a:ea typeface="DejaVu Sans"/>
              </a:rPr>
              <a:t> </a:t>
            </a:r>
            <a:r>
              <a:rPr lang="fr-FR" sz="4400">
                <a:solidFill>
                  <a:srgbClr val="ff0000"/>
                </a:solidFill>
                <a:latin typeface="Calibri"/>
                <a:ea typeface="DejaVu Sans"/>
              </a:rPr>
              <a:t>4 columnas dedicadas a los 4 evangelistas : Marco, Mateo, Lucas y Juan</a:t>
            </a:r>
            <a:endParaRPr/>
          </a:p>
        </p:txBody>
      </p:sp>
      <p:pic>
        <p:nvPicPr>
          <p:cNvPr descr="" id="324" name="Espace réservé du contenu 5"/>
          <p:cNvPicPr/>
          <p:nvPr/>
        </p:nvPicPr>
        <p:blipFill>
          <a:blip r:embed="rId1"/>
          <a:stretch>
            <a:fillRect/>
          </a:stretch>
        </p:blipFill>
        <p:spPr>
          <a:xfrm>
            <a:off x="1691640" y="2953440"/>
            <a:ext cx="5259600" cy="2008080"/>
          </a:xfrm>
          <a:prstGeom prst="rect">
            <a:avLst/>
          </a:prstGeom>
        </p:spPr>
      </p:pic>
    </p:spTree>
  </p:cSld>
  <p:transition spd="slow">
    <p:fade/>
  </p:transition>
  <p:timing>
    <p:tnLst>
      <p:par>
        <p:cTn dur="indefinite" id="33" nodeType="tmRoot" restart="never">
          <p:childTnLst>
            <p:seq>
              <p:cTn id="34"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c0c0c0"/>
        </a:solidFill>
      </p:bgPr>
    </p:bg>
    <p:spTree>
      <p:nvGrpSpPr>
        <p:cNvPr id="1" name=""/>
        <p:cNvGrpSpPr/>
        <p:nvPr/>
      </p:nvGrpSpPr>
      <p:grpSpPr>
        <a:xfrm>
          <a:off x="0" y="0"/>
          <a:ext cx="0" cy="0"/>
          <a:chOff x="0" y="0"/>
          <a:chExt cx="0" cy="0"/>
        </a:xfrm>
      </p:grpSpPr>
      <p:sp>
        <p:nvSpPr>
          <p:cNvPr id="325" name="CustomShape 1"/>
          <p:cNvSpPr/>
          <p:nvPr/>
        </p:nvSpPr>
        <p:spPr>
          <a:xfrm>
            <a:off x="457200" y="274680"/>
            <a:ext cx="8227800" cy="1141200"/>
          </a:xfrm>
          <a:prstGeom prst="rect">
            <a:avLst/>
          </a:prstGeom>
        </p:spPr>
        <p:txBody>
          <a:bodyPr anchor="ctr" bIns="45000" lIns="90000" rIns="90000" tIns="45000"/>
          <a:p>
            <a:pPr algn="ctr">
              <a:lnSpc>
                <a:spcPct val="78000"/>
              </a:lnSpc>
            </a:pPr>
            <a:r>
              <a:rPr b="1" lang="fr-FR" sz="5400">
                <a:solidFill>
                  <a:srgbClr val="000000"/>
                </a:solidFill>
                <a:latin typeface="Calibri"/>
                <a:ea typeface="DejaVu Sans"/>
              </a:rPr>
              <a:t>El Parque Güell </a:t>
            </a:r>
            <a:endParaRPr/>
          </a:p>
          <a:p>
            <a:pPr algn="ctr">
              <a:lnSpc>
                <a:spcPct val="78000"/>
              </a:lnSpc>
            </a:pPr>
            <a:r>
              <a:rPr lang="fr-FR" sz="2800">
                <a:solidFill>
                  <a:srgbClr val="000000"/>
                </a:solidFill>
                <a:latin typeface="Calibri"/>
                <a:ea typeface="DejaVu Sans"/>
              </a:rPr>
              <a:t>Otra realización del arquitecto catalán</a:t>
            </a:r>
            <a:endParaRPr/>
          </a:p>
        </p:txBody>
      </p:sp>
      <p:pic>
        <p:nvPicPr>
          <p:cNvPr descr="" id="326" name="Espace réservé du contenu 4"/>
          <p:cNvPicPr/>
          <p:nvPr/>
        </p:nvPicPr>
        <p:blipFill>
          <a:blip r:embed="rId1"/>
          <a:stretch>
            <a:fillRect/>
          </a:stretch>
        </p:blipFill>
        <p:spPr>
          <a:xfrm>
            <a:off x="1008000" y="1666800"/>
            <a:ext cx="7219080" cy="4956120"/>
          </a:xfrm>
          <a:prstGeom prst="rect">
            <a:avLst/>
          </a:prstGeom>
        </p:spPr>
      </p:pic>
    </p:spTree>
  </p:cSld>
  <p:transition spd="slow">
    <p:fade/>
  </p:transition>
  <p:timing>
    <p:tnLst>
      <p:par>
        <p:cTn dur="indefinite" id="35" nodeType="tmRoot" restart="never">
          <p:childTnLst>
            <p:seq>
              <p:cTn id="36"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 name="CustomShape 1"/>
          <p:cNvSpPr/>
          <p:nvPr/>
        </p:nvSpPr>
        <p:spPr>
          <a:xfrm>
            <a:off x="457200" y="432000"/>
            <a:ext cx="8227800" cy="1150920"/>
          </a:xfrm>
          <a:prstGeom prst="rect">
            <a:avLst/>
          </a:prstGeom>
        </p:spPr>
        <p:txBody>
          <a:bodyPr anchor="ctr" bIns="45000" lIns="90000" rIns="90000" tIns="45000"/>
          <a:p>
            <a:pPr algn="ctr">
              <a:lnSpc>
                <a:spcPct val="100000"/>
              </a:lnSpc>
            </a:pPr>
            <a:r>
              <a:rPr lang="fr-FR" sz="2400">
                <a:solidFill>
                  <a:srgbClr val="0000cc"/>
                </a:solidFill>
                <a:latin typeface="Calibri"/>
                <a:ea typeface="DejaVu Sans"/>
              </a:rPr>
              <a:t>En la entrada del parque, está una doble escalera que acoge en el centro la famosa salamandra hecha de cerámicas que se ha convertido como uno de los símbolos de Barcelona y de este parque. </a:t>
            </a:r>
            <a:endParaRPr/>
          </a:p>
        </p:txBody>
      </p:sp>
      <p:pic>
        <p:nvPicPr>
          <p:cNvPr descr="" id="328" name=""/>
          <p:cNvPicPr/>
          <p:nvPr/>
        </p:nvPicPr>
        <p:blipFill>
          <a:blip r:embed="rId1"/>
          <a:stretch>
            <a:fillRect/>
          </a:stretch>
        </p:blipFill>
        <p:spPr>
          <a:xfrm>
            <a:off x="1800000" y="2304000"/>
            <a:ext cx="5516640" cy="4103640"/>
          </a:xfrm>
          <a:prstGeom prst="rect">
            <a:avLst/>
          </a:prstGeom>
        </p:spPr>
      </p:pic>
    </p:spTree>
  </p:cSld>
  <p:transition spd="slow">
    <p:fade/>
  </p:transition>
  <p:timing>
    <p:tnLst>
      <p:par>
        <p:cTn dur="indefinite" id="37" nodeType="tmRoot" restart="never">
          <p:childTnLst>
            <p:seq>
              <p:cTn id="38"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CustomShape 1"/>
          <p:cNvSpPr/>
          <p:nvPr/>
        </p:nvSpPr>
        <p:spPr>
          <a:xfrm>
            <a:off x="4962960" y="304920"/>
            <a:ext cx="3930120" cy="760320"/>
          </a:xfrm>
          <a:prstGeom prst="rect">
            <a:avLst/>
          </a:prstGeom>
        </p:spPr>
      </p:sp>
      <p:sp>
        <p:nvSpPr>
          <p:cNvPr id="280" name="CustomShape 2"/>
          <p:cNvSpPr/>
          <p:nvPr/>
        </p:nvSpPr>
        <p:spPr>
          <a:xfrm>
            <a:off x="4962960" y="1107720"/>
            <a:ext cx="3930120" cy="1064880"/>
          </a:xfrm>
          <a:prstGeom prst="rect">
            <a:avLst/>
          </a:prstGeom>
        </p:spPr>
      </p:sp>
      <p:sp>
        <p:nvSpPr>
          <p:cNvPr id="281" name="CustomShape 3"/>
          <p:cNvSpPr/>
          <p:nvPr/>
        </p:nvSpPr>
        <p:spPr>
          <a:xfrm>
            <a:off x="288000" y="432000"/>
            <a:ext cx="8567640" cy="4756320"/>
          </a:xfrm>
          <a:prstGeom prst="rect">
            <a:avLst/>
          </a:prstGeom>
        </p:spPr>
        <p:txBody>
          <a:bodyPr bIns="45000" lIns="90000" rIns="90000" tIns="45000"/>
          <a:p>
            <a:pPr algn="just">
              <a:lnSpc>
                <a:spcPct val="100000"/>
              </a:lnSpc>
            </a:pPr>
            <a:r>
              <a:rPr lang="fr-FR" sz="3600">
                <a:solidFill>
                  <a:srgbClr val="ffffff"/>
                </a:solidFill>
                <a:latin typeface="Rockwell"/>
                <a:ea typeface="DejaVu Sans"/>
              </a:rPr>
              <a:t>En 1882 se pone la primera piedra del edificio bajo la dirección del arquitecto Francesc de Paula del Villar i Lozano pero  abandonó el proyecto y Gaudí le sucedió en 1883.</a:t>
            </a:r>
            <a:endParaRPr/>
          </a:p>
          <a:p>
            <a:pPr algn="just">
              <a:lnSpc>
                <a:spcPct val="100000"/>
              </a:lnSpc>
            </a:pPr>
            <a:r>
              <a:rPr lang="fr-FR" sz="3600">
                <a:solidFill>
                  <a:srgbClr val="ffffff"/>
                </a:solidFill>
                <a:latin typeface="Rockwell"/>
                <a:ea typeface="DejaVu Sans"/>
              </a:rPr>
              <a:t>A los 31 años dibuja los planos de la construcción de un templo con una arquitectura nueva salida de su imaginación personal de tendencia naturalista-modernista.</a:t>
            </a:r>
            <a:endParaRPr/>
          </a:p>
          <a:p>
            <a:pPr algn="just">
              <a:lnSpc>
                <a:spcPct val="100000"/>
              </a:lnSpc>
            </a:pPr>
            <a:endParaRPr/>
          </a:p>
        </p:txBody>
      </p:sp>
    </p:spTree>
  </p:cSld>
  <p:transition spd="slow">
    <p:fade/>
  </p:transition>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 name="CustomShape 1"/>
          <p:cNvSpPr/>
          <p:nvPr/>
        </p:nvSpPr>
        <p:spPr>
          <a:xfrm>
            <a:off x="457200" y="216000"/>
            <a:ext cx="8227800" cy="1150920"/>
          </a:xfrm>
          <a:prstGeom prst="rect">
            <a:avLst/>
          </a:prstGeom>
        </p:spPr>
        <p:txBody>
          <a:bodyPr anchor="ctr" bIns="45000" lIns="90000" rIns="90000" tIns="45000"/>
          <a:p>
            <a:pPr algn="ctr">
              <a:lnSpc>
                <a:spcPct val="100000"/>
              </a:lnSpc>
            </a:pPr>
            <a:r>
              <a:rPr lang="fr-FR" sz="2800">
                <a:solidFill>
                  <a:srgbClr val="0000cc"/>
                </a:solidFill>
                <a:latin typeface="Calibri"/>
                <a:ea typeface="DejaVu Sans"/>
              </a:rPr>
              <a:t>El banco más largo del mundo totalmente </a:t>
            </a:r>
            <a:endParaRPr/>
          </a:p>
          <a:p>
            <a:pPr algn="ctr">
              <a:lnSpc>
                <a:spcPct val="100000"/>
              </a:lnSpc>
            </a:pPr>
            <a:r>
              <a:rPr lang="fr-FR" sz="2800">
                <a:solidFill>
                  <a:srgbClr val="0000cc"/>
                </a:solidFill>
                <a:latin typeface="Calibri"/>
                <a:ea typeface="DejaVu Sans"/>
              </a:rPr>
              <a:t>cubierto de trencadis (mosaícos)</a:t>
            </a:r>
            <a:endParaRPr/>
          </a:p>
        </p:txBody>
      </p:sp>
      <p:pic>
        <p:nvPicPr>
          <p:cNvPr descr="" id="330" name="Espace réservé du contenu 4"/>
          <p:cNvPicPr/>
          <p:nvPr/>
        </p:nvPicPr>
        <p:blipFill>
          <a:blip r:embed="rId1"/>
          <a:stretch>
            <a:fillRect/>
          </a:stretch>
        </p:blipFill>
        <p:spPr>
          <a:xfrm>
            <a:off x="4541400" y="6125760"/>
            <a:ext cx="59760" cy="45000"/>
          </a:xfrm>
          <a:prstGeom prst="rect">
            <a:avLst/>
          </a:prstGeom>
        </p:spPr>
      </p:pic>
      <p:pic>
        <p:nvPicPr>
          <p:cNvPr descr="" id="331" name="Image 6"/>
          <p:cNvPicPr/>
          <p:nvPr/>
        </p:nvPicPr>
        <p:blipFill>
          <a:blip r:embed="rId2"/>
          <a:stretch>
            <a:fillRect/>
          </a:stretch>
        </p:blipFill>
        <p:spPr>
          <a:xfrm>
            <a:off x="1512000" y="1522080"/>
            <a:ext cx="6298560" cy="4957560"/>
          </a:xfrm>
          <a:prstGeom prst="rect">
            <a:avLst/>
          </a:prstGeom>
        </p:spPr>
      </p:pic>
    </p:spTree>
  </p:cSld>
  <p:transition spd="slow">
    <p:fade/>
  </p:transition>
  <p:timing>
    <p:tnLst>
      <p:par>
        <p:cTn dur="indefinite" id="39" nodeType="tmRoot" restart="never">
          <p:childTnLst>
            <p:seq>
              <p:cTn id="40" nodeType="mainSeq">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CustomShape 1"/>
          <p:cNvSpPr/>
          <p:nvPr/>
        </p:nvSpPr>
        <p:spPr>
          <a:xfrm>
            <a:off x="457200" y="216000"/>
            <a:ext cx="8227800" cy="1150920"/>
          </a:xfrm>
          <a:prstGeom prst="rect">
            <a:avLst/>
          </a:prstGeom>
        </p:spPr>
        <p:txBody>
          <a:bodyPr anchor="ctr" bIns="45000" lIns="90000" rIns="90000" tIns="45000"/>
          <a:p>
            <a:pPr algn="ctr">
              <a:lnSpc>
                <a:spcPct val="100000"/>
              </a:lnSpc>
            </a:pPr>
            <a:r>
              <a:rPr lang="fr-FR" sz="2200">
                <a:solidFill>
                  <a:srgbClr val="0000cc"/>
                </a:solidFill>
                <a:latin typeface="Calibri"/>
                <a:ea typeface="DejaVu Sans"/>
              </a:rPr>
              <a:t>En el centro de este gran banco ondulado, está una plaza dónde la gente puede pasear y desde la cuál teneos un magnífico panorama sobre Barcelona</a:t>
            </a:r>
            <a:r>
              <a:rPr lang="fr-FR" sz="2800">
                <a:solidFill>
                  <a:srgbClr val="0000cc"/>
                </a:solidFill>
                <a:latin typeface="Calibri"/>
                <a:ea typeface="DejaVu Sans"/>
              </a:rPr>
              <a:t>.</a:t>
            </a:r>
            <a:endParaRPr/>
          </a:p>
        </p:txBody>
      </p:sp>
      <p:pic>
        <p:nvPicPr>
          <p:cNvPr descr="" id="333" name=""/>
          <p:cNvPicPr/>
          <p:nvPr/>
        </p:nvPicPr>
        <p:blipFill>
          <a:blip r:embed="rId1"/>
          <a:stretch>
            <a:fillRect/>
          </a:stretch>
        </p:blipFill>
        <p:spPr>
          <a:xfrm>
            <a:off x="1296000" y="1596960"/>
            <a:ext cx="6623640" cy="4954680"/>
          </a:xfrm>
          <a:prstGeom prst="rect">
            <a:avLst/>
          </a:prstGeom>
        </p:spPr>
      </p:pic>
    </p:spTree>
  </p:cSld>
  <p:transition spd="slow">
    <p:fade/>
  </p:transition>
  <p:timing>
    <p:tnLst>
      <p:par>
        <p:cTn dur="indefinite" id="41" nodeType="tmRoot" restart="never">
          <p:childTnLst>
            <p:seq>
              <p:cTn id="42" nodeType="mainSeq">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34" name="Image 3"/>
          <p:cNvPicPr/>
          <p:nvPr/>
        </p:nvPicPr>
        <p:blipFill>
          <a:blip r:embed="rId1"/>
          <a:stretch>
            <a:fillRect/>
          </a:stretch>
        </p:blipFill>
        <p:spPr>
          <a:xfrm>
            <a:off x="3396960" y="1368000"/>
            <a:ext cx="5457960" cy="4103640"/>
          </a:xfrm>
          <a:prstGeom prst="rect">
            <a:avLst/>
          </a:prstGeom>
        </p:spPr>
      </p:pic>
      <p:sp>
        <p:nvSpPr>
          <p:cNvPr id="335" name="CustomShape 1"/>
          <p:cNvSpPr/>
          <p:nvPr/>
        </p:nvSpPr>
        <p:spPr>
          <a:xfrm>
            <a:off x="189000" y="1186200"/>
            <a:ext cx="3123000" cy="4501800"/>
          </a:xfrm>
          <a:prstGeom prst="rect">
            <a:avLst/>
          </a:prstGeom>
        </p:spPr>
        <p:txBody>
          <a:bodyPr bIns="45000" lIns="90000" rIns="90000" tIns="45000"/>
          <a:p>
            <a:r>
              <a:rPr lang="fr-FR" sz="2200">
                <a:solidFill>
                  <a:srgbClr val="0000ff"/>
                </a:solidFill>
                <a:latin typeface="Calibri"/>
              </a:rPr>
              <a:t>En el parque hay diferentes edificios (museos, tiendas…) de  estilo modernista e insiprados de la naturaleza. Por ejemplo, hay columnas en forma de árboles formando así un bosque. Los edificios se mezclan con la naturaleza.</a:t>
            </a:r>
            <a:endParaRPr/>
          </a:p>
        </p:txBody>
      </p:sp>
    </p:spTree>
  </p:cSld>
  <p:transition spd="slow">
    <p:fade/>
  </p:transition>
  <p:timing>
    <p:tnLst>
      <p:par>
        <p:cTn dur="indefinite" id="43" nodeType="tmRoot" restart="never">
          <p:childTnLst>
            <p:seq>
              <p:cTn id="44" nodeType="mainSeq">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336" name="Image 5"/>
          <p:cNvPicPr/>
          <p:nvPr/>
        </p:nvPicPr>
        <p:blipFill>
          <a:blip r:embed="rId1"/>
          <a:stretch>
            <a:fillRect/>
          </a:stretch>
        </p:blipFill>
        <p:spPr>
          <a:xfrm>
            <a:off x="1296000" y="1728000"/>
            <a:ext cx="6263640" cy="4819320"/>
          </a:xfrm>
          <a:prstGeom prst="rect">
            <a:avLst/>
          </a:prstGeom>
        </p:spPr>
      </p:pic>
      <p:sp>
        <p:nvSpPr>
          <p:cNvPr id="337" name="CustomShape 1"/>
          <p:cNvSpPr/>
          <p:nvPr/>
        </p:nvSpPr>
        <p:spPr>
          <a:xfrm>
            <a:off x="144000" y="144000"/>
            <a:ext cx="8883000" cy="1799640"/>
          </a:xfrm>
          <a:prstGeom prst="rect">
            <a:avLst/>
          </a:prstGeom>
        </p:spPr>
        <p:txBody>
          <a:bodyPr bIns="45000" lIns="90000" rIns="90000" tIns="45000"/>
          <a:p>
            <a:pPr algn="ctr">
              <a:lnSpc>
                <a:spcPct val="100000"/>
              </a:lnSpc>
            </a:pPr>
            <a:r>
              <a:rPr lang="fr-FR" sz="2800">
                <a:solidFill>
                  <a:srgbClr val="0000ff"/>
                </a:solidFill>
                <a:latin typeface="Calibri"/>
              </a:rPr>
              <a:t>También podemos ver en los tejados de los edificios mosaicos, cerámicas que hacen la particularidad de la arquitectura de Gaudí.  </a:t>
            </a:r>
            <a:endParaRPr/>
          </a:p>
        </p:txBody>
      </p:sp>
    </p:spTree>
  </p:cSld>
  <p:transition spd="slow">
    <p:fade/>
  </p:transition>
  <p:timing>
    <p:tnLst>
      <p:par>
        <p:cTn dur="indefinite" id="45" nodeType="tmRoot" restart="never">
          <p:childTnLst>
            <p:seq>
              <p:cTn id="46" nodeType="mainSeq">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CustomShape 1"/>
          <p:cNvSpPr/>
          <p:nvPr/>
        </p:nvSpPr>
        <p:spPr>
          <a:xfrm>
            <a:off x="144000" y="4320720"/>
            <a:ext cx="8854920" cy="1798920"/>
          </a:xfrm>
          <a:prstGeom prst="rect">
            <a:avLst/>
          </a:prstGeom>
        </p:spPr>
        <p:txBody>
          <a:bodyPr bIns="45000" lIns="90000" rIns="90000" tIns="45000"/>
          <a:p>
            <a:pPr algn="ctr">
              <a:lnSpc>
                <a:spcPct val="100000"/>
              </a:lnSpc>
            </a:pPr>
            <a:r>
              <a:rPr lang="fr-FR" sz="2600">
                <a:solidFill>
                  <a:srgbClr val="ffffff"/>
                </a:solidFill>
                <a:latin typeface="Calibri"/>
                <a:ea typeface="DejaVu Sans"/>
              </a:rPr>
              <a:t> </a:t>
            </a:r>
            <a:r>
              <a:rPr lang="fr-FR" sz="2000">
                <a:solidFill>
                  <a:srgbClr val="0000cc"/>
                </a:solidFill>
                <a:latin typeface="Calibri"/>
                <a:ea typeface="DejaVu Sans"/>
              </a:rPr>
              <a:t>Eusebi Gúell compró en el año 1899 este extenso terreno de Gracia, en una zona de este barrio conocida como Montaña Pelada, tenía la intención, al realizar la adquisición, de construir una especie de ciudad-jardín, que consistiría en un grupo de casas rodeadas de naturaleza y una serie de espacios comunes, de los cuales uno de ellos sería la famosa plaza que conocemos hoy en día.</a:t>
            </a:r>
            <a:endParaRPr/>
          </a:p>
        </p:txBody>
      </p:sp>
      <p:pic>
        <p:nvPicPr>
          <p:cNvPr descr="" id="339" name="Image 3"/>
          <p:cNvPicPr/>
          <p:nvPr/>
        </p:nvPicPr>
        <p:blipFill>
          <a:blip r:embed="rId1"/>
          <a:stretch>
            <a:fillRect/>
          </a:stretch>
        </p:blipFill>
        <p:spPr>
          <a:xfrm>
            <a:off x="2160000" y="269640"/>
            <a:ext cx="5399640" cy="3901680"/>
          </a:xfrm>
          <a:prstGeom prst="rect">
            <a:avLst/>
          </a:prstGeom>
        </p:spPr>
      </p:pic>
    </p:spTree>
  </p:cSld>
  <p:transition spd="slow">
    <p:fade/>
  </p:transition>
  <p:timing>
    <p:tnLst>
      <p:par>
        <p:cTn dur="indefinite" id="47" nodeType="tmRoot" restart="never">
          <p:childTnLst>
            <p:seq>
              <p:cTn id="48" nodeType="mainSeq">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0" name="CustomShape 1"/>
          <p:cNvSpPr/>
          <p:nvPr/>
        </p:nvSpPr>
        <p:spPr>
          <a:xfrm>
            <a:off x="216000" y="4334040"/>
            <a:ext cx="8639640" cy="633600"/>
          </a:xfrm>
          <a:prstGeom prst="rect">
            <a:avLst/>
          </a:prstGeom>
        </p:spPr>
        <p:txBody>
          <a:bodyPr bIns="45000" lIns="90000" rIns="90000" tIns="45000"/>
          <a:p>
            <a:pPr>
              <a:lnSpc>
                <a:spcPct val="100000"/>
              </a:lnSpc>
            </a:pPr>
            <a:endParaRPr/>
          </a:p>
          <a:p>
            <a:pPr algn="ctr">
              <a:lnSpc>
                <a:spcPct val="100000"/>
              </a:lnSpc>
            </a:pPr>
            <a:r>
              <a:rPr lang="fr-FR" sz="2200">
                <a:solidFill>
                  <a:srgbClr val="000080"/>
                </a:solidFill>
                <a:latin typeface="Calibri"/>
                <a:ea typeface="DejaVu Sans"/>
              </a:rPr>
              <a:t>Sin embargo, el proyecto del conde Güell no tuvo el éxito esperado. Por algún motivo, la idea no llegó a cuajar entre los barceloneses. Iban pasando los años y las parcelas no se vendían. Debido a su gran belleza se decidió convertirlo en un parque público, abriendo sus puertas en el año 1922.</a:t>
            </a:r>
            <a:endParaRPr/>
          </a:p>
        </p:txBody>
      </p:sp>
      <p:pic>
        <p:nvPicPr>
          <p:cNvPr descr="" id="341" name="Image 4"/>
          <p:cNvPicPr/>
          <p:nvPr/>
        </p:nvPicPr>
        <p:blipFill>
          <a:blip r:embed="rId1"/>
          <a:stretch>
            <a:fillRect/>
          </a:stretch>
        </p:blipFill>
        <p:spPr>
          <a:xfrm>
            <a:off x="1368000" y="216000"/>
            <a:ext cx="6732000" cy="4420440"/>
          </a:xfrm>
          <a:prstGeom prst="rect">
            <a:avLst/>
          </a:prstGeom>
        </p:spPr>
      </p:pic>
    </p:spTree>
  </p:cSld>
  <p:transition spd="slow">
    <p:fade/>
  </p:transition>
  <p:timing>
    <p:tnLst>
      <p:par>
        <p:cTn dur="indefinite" id="49" nodeType="tmRoot" restart="never">
          <p:childTnLst>
            <p:seq>
              <p:cTn id="50" nodeType="mainSeq">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2" name="CustomShape 1"/>
          <p:cNvSpPr/>
          <p:nvPr/>
        </p:nvSpPr>
        <p:spPr>
          <a:xfrm>
            <a:off x="288720" y="216000"/>
            <a:ext cx="8566920" cy="1192320"/>
          </a:xfrm>
          <a:prstGeom prst="rect">
            <a:avLst/>
          </a:prstGeom>
        </p:spPr>
        <p:txBody>
          <a:bodyPr bIns="45000" lIns="90000" rIns="90000" tIns="45000"/>
          <a:p>
            <a:pPr algn="ctr">
              <a:lnSpc>
                <a:spcPct val="100000"/>
              </a:lnSpc>
            </a:pPr>
            <a:r>
              <a:rPr lang="fr-FR" sz="2200">
                <a:solidFill>
                  <a:srgbClr val="0000cc"/>
                </a:solidFill>
                <a:latin typeface="Calibri"/>
                <a:ea typeface="DejaVu Sans"/>
              </a:rPr>
              <a:t>El parque, que tiene una extensión de más de 17 hectáreas, está hoy en día, declarado Patrimonio de la Humanidad por la Unesco y es uno de los espacios preferidos por los barceloneses para pasear, al que el arquitecto supo dotar de una magia y una espiritualidad que impregnan todos sus rincones.</a:t>
            </a:r>
            <a:endParaRPr/>
          </a:p>
        </p:txBody>
      </p:sp>
      <p:pic>
        <p:nvPicPr>
          <p:cNvPr descr="" id="343" name="Image 4"/>
          <p:cNvPicPr/>
          <p:nvPr/>
        </p:nvPicPr>
        <p:blipFill>
          <a:blip r:embed="rId1"/>
          <a:stretch>
            <a:fillRect/>
          </a:stretch>
        </p:blipFill>
        <p:spPr>
          <a:xfrm>
            <a:off x="1294920" y="2324160"/>
            <a:ext cx="6467040" cy="4299120"/>
          </a:xfrm>
          <a:prstGeom prst="rect">
            <a:avLst/>
          </a:prstGeom>
        </p:spPr>
      </p:pic>
    </p:spTree>
  </p:cSld>
  <p:transition spd="slow">
    <p:fade/>
  </p:transition>
  <p:timing>
    <p:tnLst>
      <p:par>
        <p:cTn dur="indefinite" id="51" nodeType="tmRoot" restart="never">
          <p:childTnLst>
            <p:seq>
              <p:cTn id="52"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CustomShape 1"/>
          <p:cNvSpPr/>
          <p:nvPr/>
        </p:nvSpPr>
        <p:spPr>
          <a:xfrm>
            <a:off x="611640" y="274680"/>
            <a:ext cx="8073360" cy="560160"/>
          </a:xfrm>
          <a:prstGeom prst="rect">
            <a:avLst/>
          </a:prstGeom>
        </p:spPr>
        <p:txBody>
          <a:bodyPr anchor="ctr" bIns="45000" lIns="90000" rIns="90000" tIns="45000"/>
          <a:p>
            <a:pPr algn="ctr">
              <a:lnSpc>
                <a:spcPct val="100000"/>
              </a:lnSpc>
            </a:pPr>
            <a:r>
              <a:rPr lang="fr-FR" sz="4000">
                <a:solidFill>
                  <a:srgbClr val="000000"/>
                </a:solidFill>
                <a:latin typeface="Calibri"/>
                <a:ea typeface="DejaVu Sans"/>
              </a:rPr>
              <a:t>La Sagrada Familia en 2009, la Torre de la Virgen en obras</a:t>
            </a:r>
            <a:endParaRPr/>
          </a:p>
        </p:txBody>
      </p:sp>
      <p:pic>
        <p:nvPicPr>
          <p:cNvPr descr="" id="283" name="Image 4"/>
          <p:cNvPicPr/>
          <p:nvPr/>
        </p:nvPicPr>
        <p:blipFill>
          <a:blip r:embed="rId1"/>
          <a:stretch>
            <a:fillRect/>
          </a:stretch>
        </p:blipFill>
        <p:spPr>
          <a:xfrm>
            <a:off x="702360" y="1345320"/>
            <a:ext cx="7918560" cy="5278320"/>
          </a:xfrm>
          <a:prstGeom prst="rect">
            <a:avLst/>
          </a:prstGeom>
        </p:spPr>
      </p:pic>
    </p:spTree>
  </p:cSld>
  <p:transition spd="slow">
    <p:fade/>
  </p:transition>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4" name="CustomShape 1"/>
          <p:cNvSpPr/>
          <p:nvPr/>
        </p:nvSpPr>
        <p:spPr>
          <a:xfrm>
            <a:off x="144000" y="216000"/>
            <a:ext cx="8783640" cy="863640"/>
          </a:xfrm>
          <a:prstGeom prst="rect">
            <a:avLst/>
          </a:prstGeom>
        </p:spPr>
        <p:txBody>
          <a:bodyPr anchor="b" bIns="45000" lIns="90000" rIns="90000" tIns="45000"/>
          <a:p>
            <a:pPr>
              <a:lnSpc>
                <a:spcPct val="100000"/>
              </a:lnSpc>
            </a:pPr>
            <a:r>
              <a:rPr b="1" lang="fr-FR" sz="3200">
                <a:solidFill>
                  <a:srgbClr val="c00000"/>
                </a:solidFill>
                <a:latin typeface="Calibri"/>
                <a:ea typeface="DejaVu Sans"/>
              </a:rPr>
              <a:t>1- Fachada de la Natividad</a:t>
            </a:r>
            <a:r>
              <a:rPr b="1" lang="fr-FR" sz="4000">
                <a:solidFill>
                  <a:srgbClr val="c00000"/>
                </a:solidFill>
                <a:latin typeface="Calibri"/>
                <a:ea typeface="DejaVu Sans"/>
              </a:rPr>
              <a:t> </a:t>
            </a:r>
            <a:r>
              <a:rPr b="1" lang="fr-FR" sz="2200">
                <a:solidFill>
                  <a:srgbClr val="c00000"/>
                </a:solidFill>
                <a:latin typeface="Calibri"/>
                <a:ea typeface="DejaVu Sans"/>
              </a:rPr>
              <a:t>(nacimiento)</a:t>
            </a:r>
            <a:endParaRPr/>
          </a:p>
        </p:txBody>
      </p:sp>
      <p:sp>
        <p:nvSpPr>
          <p:cNvPr id="285" name="CustomShape 2"/>
          <p:cNvSpPr/>
          <p:nvPr/>
        </p:nvSpPr>
        <p:spPr>
          <a:xfrm>
            <a:off x="253440" y="1557360"/>
            <a:ext cx="2986200" cy="4346280"/>
          </a:xfrm>
          <a:prstGeom prst="rect">
            <a:avLst/>
          </a:prstGeom>
        </p:spPr>
        <p:txBody>
          <a:bodyPr anchor="ctr" bIns="45000" lIns="90000" rIns="90000" tIns="45000"/>
          <a:p>
            <a:pPr>
              <a:lnSpc>
                <a:spcPct val="100000"/>
              </a:lnSpc>
            </a:pPr>
            <a:r>
              <a:rPr lang="fr-FR" sz="1600">
                <a:solidFill>
                  <a:srgbClr val="8b8b8b"/>
                </a:solidFill>
                <a:latin typeface="Calibri"/>
                <a:ea typeface="DejaVu Sans"/>
              </a:rPr>
              <a:t> </a:t>
            </a:r>
            <a:r>
              <a:rPr b="1" lang="fr-FR" sz="2200">
                <a:solidFill>
                  <a:srgbClr val="8b8b8b"/>
                </a:solidFill>
                <a:latin typeface="Calibri"/>
                <a:ea typeface="DejaVu Sans"/>
              </a:rPr>
              <a:t>L</a:t>
            </a:r>
            <a:r>
              <a:rPr b="1" lang="fr-FR" sz="2000">
                <a:solidFill>
                  <a:srgbClr val="8b8b8b"/>
                </a:solidFill>
                <a:latin typeface="Calibri"/>
                <a:ea typeface="DejaVu Sans"/>
              </a:rPr>
              <a:t>as obras comienzan en 1891 y se terminan en 1936.</a:t>
            </a:r>
            <a:endParaRPr/>
          </a:p>
          <a:p>
            <a:pPr>
              <a:lnSpc>
                <a:spcPct val="100000"/>
              </a:lnSpc>
            </a:pPr>
            <a:r>
              <a:rPr b="1" lang="fr-FR" sz="2000">
                <a:solidFill>
                  <a:srgbClr val="8b8b8b"/>
                </a:solidFill>
                <a:latin typeface="Calibri"/>
                <a:ea typeface="DejaVu Sans"/>
              </a:rPr>
              <a:t>Las 4 torres simbolizan  a los 4 Evangelistas :</a:t>
            </a:r>
            <a:endParaRPr/>
          </a:p>
          <a:p>
            <a:pPr>
              <a:lnSpc>
                <a:spcPct val="100000"/>
              </a:lnSpc>
              <a:buFont typeface="Arial"/>
              <a:buChar char="-"/>
            </a:pPr>
            <a:r>
              <a:rPr b="1" lang="fr-FR" sz="2000">
                <a:solidFill>
                  <a:srgbClr val="8b8b8b"/>
                </a:solidFill>
                <a:latin typeface="Calibri"/>
                <a:ea typeface="DejaVu Sans"/>
              </a:rPr>
              <a:t>San Marco</a:t>
            </a:r>
            <a:endParaRPr/>
          </a:p>
          <a:p>
            <a:pPr>
              <a:lnSpc>
                <a:spcPct val="100000"/>
              </a:lnSpc>
              <a:buFont typeface="Arial"/>
              <a:buChar char="-"/>
            </a:pPr>
            <a:r>
              <a:rPr b="1" lang="fr-FR" sz="2000">
                <a:solidFill>
                  <a:srgbClr val="8b8b8b"/>
                </a:solidFill>
                <a:latin typeface="Calibri"/>
                <a:ea typeface="DejaVu Sans"/>
              </a:rPr>
              <a:t> </a:t>
            </a:r>
            <a:r>
              <a:rPr b="1" lang="fr-FR" sz="2000">
                <a:solidFill>
                  <a:srgbClr val="8b8b8b"/>
                </a:solidFill>
                <a:latin typeface="Calibri"/>
                <a:ea typeface="DejaVu Sans"/>
              </a:rPr>
              <a:t>San Lucas</a:t>
            </a:r>
            <a:endParaRPr/>
          </a:p>
          <a:p>
            <a:pPr>
              <a:lnSpc>
                <a:spcPct val="100000"/>
              </a:lnSpc>
              <a:buFont typeface="Arial"/>
              <a:buChar char="-"/>
            </a:pPr>
            <a:r>
              <a:rPr b="1" lang="fr-FR" sz="2000">
                <a:solidFill>
                  <a:srgbClr val="8b8b8b"/>
                </a:solidFill>
                <a:latin typeface="Calibri"/>
                <a:ea typeface="DejaVu Sans"/>
              </a:rPr>
              <a:t>San Juan</a:t>
            </a:r>
            <a:endParaRPr/>
          </a:p>
          <a:p>
            <a:pPr>
              <a:lnSpc>
                <a:spcPct val="100000"/>
              </a:lnSpc>
              <a:buFont typeface="Arial"/>
              <a:buChar char="-"/>
            </a:pPr>
            <a:r>
              <a:rPr b="1" lang="fr-FR" sz="2000">
                <a:solidFill>
                  <a:srgbClr val="8b8b8b"/>
                </a:solidFill>
                <a:latin typeface="Calibri"/>
                <a:ea typeface="DejaVu Sans"/>
              </a:rPr>
              <a:t> </a:t>
            </a:r>
            <a:r>
              <a:rPr b="1" lang="fr-FR" sz="2000">
                <a:solidFill>
                  <a:srgbClr val="8b8b8b"/>
                </a:solidFill>
                <a:latin typeface="Calibri"/>
                <a:ea typeface="DejaVu Sans"/>
              </a:rPr>
              <a:t>San Mateo</a:t>
            </a:r>
            <a:endParaRPr/>
          </a:p>
          <a:p>
            <a:pPr>
              <a:lnSpc>
                <a:spcPct val="100000"/>
              </a:lnSpc>
            </a:pPr>
            <a:r>
              <a:rPr b="1" lang="fr-FR" sz="2000">
                <a:solidFill>
                  <a:srgbClr val="8b8b8b"/>
                </a:solidFill>
                <a:latin typeface="Calibri"/>
                <a:ea typeface="DejaVu Sans"/>
              </a:rPr>
              <a:t>Representa diferentes escenas de la primera parte de la vida de María y de Cristo.</a:t>
            </a:r>
            <a:endParaRPr/>
          </a:p>
        </p:txBody>
      </p:sp>
      <p:pic>
        <p:nvPicPr>
          <p:cNvPr descr="" id="286" name="Espace réservé du contenu 7"/>
          <p:cNvPicPr/>
          <p:nvPr/>
        </p:nvPicPr>
        <p:blipFill>
          <a:blip r:embed="rId1"/>
          <a:stretch>
            <a:fillRect/>
          </a:stretch>
        </p:blipFill>
        <p:spPr>
          <a:xfrm>
            <a:off x="3456000" y="1701360"/>
            <a:ext cx="5171040" cy="4202280"/>
          </a:xfrm>
          <a:prstGeom prst="rect">
            <a:avLst/>
          </a:prstGeom>
        </p:spPr>
      </p:pic>
    </p:spTree>
  </p:cSld>
  <p:transition spd="slow">
    <p:fade/>
  </p:transition>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CustomShape 1"/>
          <p:cNvSpPr/>
          <p:nvPr/>
        </p:nvSpPr>
        <p:spPr>
          <a:xfrm>
            <a:off x="1259640" y="692640"/>
            <a:ext cx="6406920" cy="718200"/>
          </a:xfrm>
          <a:prstGeom prst="rect">
            <a:avLst/>
          </a:prstGeom>
        </p:spPr>
        <p:txBody>
          <a:bodyPr anchor="b" bIns="45000" lIns="90000" rIns="90000" tIns="45000"/>
          <a:p>
            <a:pPr>
              <a:lnSpc>
                <a:spcPct val="100000"/>
              </a:lnSpc>
            </a:pPr>
            <a:r>
              <a:rPr b="1" lang="fr-FR" sz="3600">
                <a:solidFill>
                  <a:srgbClr val="c00000"/>
                </a:solidFill>
                <a:latin typeface="Calibri"/>
                <a:ea typeface="DejaVu Sans"/>
              </a:rPr>
              <a:t>Fachada de la Natividad</a:t>
            </a:r>
            <a:endParaRPr/>
          </a:p>
        </p:txBody>
      </p:sp>
      <p:pic>
        <p:nvPicPr>
          <p:cNvPr descr="" id="288" name="Espace réservé du contenu 5"/>
          <p:cNvPicPr/>
          <p:nvPr/>
        </p:nvPicPr>
        <p:blipFill>
          <a:blip r:embed="rId1"/>
          <a:stretch>
            <a:fillRect/>
          </a:stretch>
        </p:blipFill>
        <p:spPr>
          <a:xfrm>
            <a:off x="3093840" y="1700640"/>
            <a:ext cx="5756400" cy="3814560"/>
          </a:xfrm>
          <a:prstGeom prst="rect">
            <a:avLst/>
          </a:prstGeom>
        </p:spPr>
      </p:pic>
      <p:sp>
        <p:nvSpPr>
          <p:cNvPr id="289" name="CustomShape 2"/>
          <p:cNvSpPr/>
          <p:nvPr/>
        </p:nvSpPr>
        <p:spPr>
          <a:xfrm>
            <a:off x="611640" y="1989000"/>
            <a:ext cx="2086560" cy="4102560"/>
          </a:xfrm>
          <a:prstGeom prst="rect">
            <a:avLst/>
          </a:prstGeom>
        </p:spPr>
        <p:txBody>
          <a:bodyPr anchor="ctr" bIns="45000" lIns="90000" rIns="90000" tIns="45000"/>
          <a:p>
            <a:pPr>
              <a:lnSpc>
                <a:spcPct val="100000"/>
              </a:lnSpc>
            </a:pPr>
            <a:r>
              <a:rPr b="1" lang="fr-FR" sz="2400">
                <a:solidFill>
                  <a:srgbClr val="8b8b8b"/>
                </a:solidFill>
                <a:latin typeface="Calibri"/>
                <a:ea typeface="DejaVu Sans"/>
              </a:rPr>
              <a:t>Es la única fachada realizada por Gaudí ya que muere en 1926 en un accidente de tranvía.</a:t>
            </a:r>
            <a:endParaRPr/>
          </a:p>
          <a:p>
            <a:pPr>
              <a:lnSpc>
                <a:spcPct val="100000"/>
              </a:lnSpc>
            </a:pPr>
            <a:endParaRPr/>
          </a:p>
        </p:txBody>
      </p:sp>
    </p:spTree>
  </p:cSld>
  <p:transition spd="slow">
    <p:fade/>
  </p:transition>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0" name="CustomShape 1"/>
          <p:cNvSpPr/>
          <p:nvPr/>
        </p:nvSpPr>
        <p:spPr>
          <a:xfrm>
            <a:off x="457200" y="272880"/>
            <a:ext cx="3006360" cy="1160280"/>
          </a:xfrm>
          <a:prstGeom prst="rect">
            <a:avLst/>
          </a:prstGeom>
        </p:spPr>
      </p:sp>
      <p:sp>
        <p:nvSpPr>
          <p:cNvPr id="291" name="CustomShape 2"/>
          <p:cNvSpPr/>
          <p:nvPr/>
        </p:nvSpPr>
        <p:spPr>
          <a:xfrm>
            <a:off x="576000" y="576000"/>
            <a:ext cx="2780280" cy="4689360"/>
          </a:xfrm>
          <a:prstGeom prst="rect">
            <a:avLst/>
          </a:prstGeom>
        </p:spPr>
        <p:txBody>
          <a:bodyPr anchor="ctr" bIns="45000" lIns="90000" rIns="90000" tIns="45000"/>
          <a:p>
            <a:pPr>
              <a:lnSpc>
                <a:spcPct val="100000"/>
              </a:lnSpc>
            </a:pPr>
            <a:r>
              <a:rPr b="1" lang="fr-FR" sz="3600">
                <a:solidFill>
                  <a:srgbClr val="c00000"/>
                </a:solidFill>
                <a:latin typeface="Calibri"/>
                <a:ea typeface="DejaVu Sans"/>
              </a:rPr>
              <a:t>Fachada de la Natividad</a:t>
            </a:r>
            <a:endParaRPr/>
          </a:p>
          <a:p>
            <a:pPr>
              <a:lnSpc>
                <a:spcPct val="100000"/>
              </a:lnSpc>
            </a:pPr>
            <a:endParaRPr/>
          </a:p>
          <a:p>
            <a:pPr>
              <a:lnSpc>
                <a:spcPct val="100000"/>
              </a:lnSpc>
            </a:pPr>
            <a:r>
              <a:rPr b="1" lang="fr-FR" sz="2800">
                <a:solidFill>
                  <a:srgbClr val="8b8b8b"/>
                </a:solidFill>
                <a:latin typeface="Calibri"/>
                <a:ea typeface="DejaVu Sans"/>
              </a:rPr>
              <a:t>La coronación de la Virgen María</a:t>
            </a:r>
            <a:endParaRPr/>
          </a:p>
        </p:txBody>
      </p:sp>
      <p:pic>
        <p:nvPicPr>
          <p:cNvPr descr="" id="292" name="Espace réservé du contenu 5"/>
          <p:cNvPicPr/>
          <p:nvPr/>
        </p:nvPicPr>
        <p:blipFill>
          <a:blip r:embed="rId1"/>
          <a:stretch>
            <a:fillRect/>
          </a:stretch>
        </p:blipFill>
        <p:spPr>
          <a:xfrm>
            <a:off x="3575160" y="1500120"/>
            <a:ext cx="5109840" cy="3397680"/>
          </a:xfrm>
          <a:prstGeom prst="rect">
            <a:avLst/>
          </a:prstGeom>
        </p:spPr>
      </p:pic>
    </p:spTree>
  </p:cSld>
  <p:transition spd="slow">
    <p:fade/>
  </p:transition>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 name="CustomShape 1"/>
          <p:cNvSpPr/>
          <p:nvPr/>
        </p:nvSpPr>
        <p:spPr>
          <a:xfrm>
            <a:off x="288000" y="86040"/>
            <a:ext cx="8928000" cy="849960"/>
          </a:xfrm>
          <a:prstGeom prst="rect">
            <a:avLst/>
          </a:prstGeom>
        </p:spPr>
        <p:txBody>
          <a:bodyPr anchor="b" bIns="45000" lIns="90000" rIns="90000" tIns="45000"/>
          <a:p>
            <a:pPr>
              <a:lnSpc>
                <a:spcPct val="100000"/>
              </a:lnSpc>
            </a:pPr>
            <a:r>
              <a:rPr b="1" lang="fr-FR" sz="3200">
                <a:solidFill>
                  <a:srgbClr val="7030a0"/>
                </a:solidFill>
                <a:latin typeface="Calibri"/>
                <a:ea typeface="DejaVu Sans"/>
              </a:rPr>
              <a:t>2- La Fachada de la Pasión</a:t>
            </a:r>
            <a:r>
              <a:rPr b="1" lang="fr-FR" sz="4000">
                <a:solidFill>
                  <a:srgbClr val="7030a0"/>
                </a:solidFill>
                <a:latin typeface="Calibri"/>
                <a:ea typeface="DejaVu Sans"/>
              </a:rPr>
              <a:t> </a:t>
            </a:r>
            <a:r>
              <a:rPr b="1" lang="fr-FR" sz="2800">
                <a:solidFill>
                  <a:srgbClr val="7030a0"/>
                </a:solidFill>
                <a:latin typeface="Calibri"/>
                <a:ea typeface="DejaVu Sans"/>
              </a:rPr>
              <a:t>(la muerte)</a:t>
            </a:r>
            <a:endParaRPr/>
          </a:p>
        </p:txBody>
      </p:sp>
      <p:sp>
        <p:nvSpPr>
          <p:cNvPr id="294" name="CustomShape 2"/>
          <p:cNvSpPr/>
          <p:nvPr/>
        </p:nvSpPr>
        <p:spPr>
          <a:xfrm>
            <a:off x="457200" y="1989000"/>
            <a:ext cx="2493720" cy="4135680"/>
          </a:xfrm>
          <a:prstGeom prst="rect">
            <a:avLst/>
          </a:prstGeom>
        </p:spPr>
        <p:txBody>
          <a:bodyPr anchor="ctr" bIns="45000" lIns="90000" rIns="90000" tIns="45000"/>
          <a:p>
            <a:pPr>
              <a:lnSpc>
                <a:spcPct val="100000"/>
              </a:lnSpc>
            </a:pPr>
            <a:r>
              <a:rPr b="1" lang="fr-FR" sz="2200">
                <a:solidFill>
                  <a:srgbClr val="8b8b8b"/>
                </a:solidFill>
                <a:latin typeface="Calibri"/>
                <a:ea typeface="DejaVu Sans"/>
              </a:rPr>
              <a:t>Las obras comienzan en 1954 y se acaban en 1976. Simboliza a través de diferentes escenas el periodo de la muerte y del sufrimiento de Jesús Cristo.</a:t>
            </a:r>
            <a:endParaRPr/>
          </a:p>
        </p:txBody>
      </p:sp>
      <p:pic>
        <p:nvPicPr>
          <p:cNvPr descr="" id="295" name="Espace réservé du contenu 6"/>
          <p:cNvPicPr/>
          <p:nvPr/>
        </p:nvPicPr>
        <p:blipFill>
          <a:blip r:embed="rId1"/>
          <a:stretch>
            <a:fillRect/>
          </a:stretch>
        </p:blipFill>
        <p:spPr>
          <a:xfrm>
            <a:off x="3024000" y="1845000"/>
            <a:ext cx="5743440" cy="3985920"/>
          </a:xfrm>
          <a:prstGeom prst="rect">
            <a:avLst/>
          </a:prstGeom>
        </p:spPr>
      </p:pic>
    </p:spTree>
  </p:cSld>
  <p:transition spd="slow">
    <p:fade/>
  </p:transition>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6" name="CustomShape 1"/>
          <p:cNvSpPr/>
          <p:nvPr/>
        </p:nvSpPr>
        <p:spPr>
          <a:xfrm>
            <a:off x="457200" y="274680"/>
            <a:ext cx="8227800" cy="1141200"/>
          </a:xfrm>
          <a:prstGeom prst="rect">
            <a:avLst/>
          </a:prstGeom>
        </p:spPr>
        <p:txBody>
          <a:bodyPr anchor="ctr" bIns="45000" lIns="90000" rIns="90000" tIns="45000"/>
          <a:p>
            <a:r>
              <a:rPr lang="fr-FR" sz="4000">
                <a:solidFill>
                  <a:srgbClr val="7030a0"/>
                </a:solidFill>
                <a:latin typeface="Calibri"/>
                <a:ea typeface="DejaVu Sans"/>
              </a:rPr>
              <a:t>Fachada de la Pasión :</a:t>
            </a:r>
            <a:endParaRPr/>
          </a:p>
          <a:p>
            <a:pPr algn="ctr">
              <a:lnSpc>
                <a:spcPct val="100000"/>
              </a:lnSpc>
            </a:pPr>
            <a:r>
              <a:rPr lang="fr-FR" sz="4400">
                <a:solidFill>
                  <a:srgbClr val="000000"/>
                </a:solidFill>
                <a:latin typeface="Calibri"/>
                <a:ea typeface="DejaVu Sans"/>
              </a:rPr>
              <a:t>última cena y juicio de Jesús</a:t>
            </a:r>
            <a:endParaRPr/>
          </a:p>
        </p:txBody>
      </p:sp>
      <p:pic>
        <p:nvPicPr>
          <p:cNvPr descr="" id="297" name="Espace réservé du contenu 9"/>
          <p:cNvPicPr/>
          <p:nvPr/>
        </p:nvPicPr>
        <p:blipFill>
          <a:blip r:embed="rId1"/>
          <a:stretch>
            <a:fillRect/>
          </a:stretch>
        </p:blipFill>
        <p:spPr>
          <a:xfrm>
            <a:off x="4839840" y="2759040"/>
            <a:ext cx="4087800" cy="2712600"/>
          </a:xfrm>
          <a:prstGeom prst="rect">
            <a:avLst/>
          </a:prstGeom>
        </p:spPr>
      </p:pic>
      <p:pic>
        <p:nvPicPr>
          <p:cNvPr descr="" id="298" name="Espace réservé du contenu 5"/>
          <p:cNvPicPr/>
          <p:nvPr/>
        </p:nvPicPr>
        <p:blipFill>
          <a:blip r:embed="rId2"/>
          <a:stretch>
            <a:fillRect/>
          </a:stretch>
        </p:blipFill>
        <p:spPr>
          <a:xfrm>
            <a:off x="256320" y="1845000"/>
            <a:ext cx="4248000" cy="2186640"/>
          </a:xfrm>
          <a:prstGeom prst="rect">
            <a:avLst/>
          </a:prstGeom>
        </p:spPr>
      </p:pic>
    </p:spTree>
  </p:cSld>
  <p:transition spd="slow">
    <p:fade/>
  </p:transition>
  <p:timing>
    <p:tnLst>
      <p:par>
        <p:cTn dur="indefinite" id="15" nodeType="tmRoot" restart="never">
          <p:childTnLst>
            <p:seq>
              <p:cTn id="16" nodeType="mainSeq">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CustomShape 1"/>
          <p:cNvSpPr/>
          <p:nvPr/>
        </p:nvSpPr>
        <p:spPr>
          <a:xfrm>
            <a:off x="2051640" y="332640"/>
            <a:ext cx="6262920" cy="646200"/>
          </a:xfrm>
          <a:prstGeom prst="rect">
            <a:avLst/>
          </a:prstGeom>
        </p:spPr>
        <p:txBody>
          <a:bodyPr anchor="b" bIns="45000" lIns="90000" rIns="90000" tIns="45000"/>
          <a:p>
            <a:pPr>
              <a:lnSpc>
                <a:spcPct val="100000"/>
              </a:lnSpc>
            </a:pPr>
            <a:r>
              <a:rPr b="1" lang="fr-FR" sz="3600">
                <a:solidFill>
                  <a:srgbClr val="7030a0"/>
                </a:solidFill>
                <a:latin typeface="Calibri"/>
                <a:ea typeface="DejaVu Sans"/>
              </a:rPr>
              <a:t>Fachada de la Pasión</a:t>
            </a:r>
            <a:endParaRPr/>
          </a:p>
        </p:txBody>
      </p:sp>
      <p:sp>
        <p:nvSpPr>
          <p:cNvPr id="300" name="CustomShape 2"/>
          <p:cNvSpPr/>
          <p:nvPr/>
        </p:nvSpPr>
        <p:spPr>
          <a:xfrm>
            <a:off x="457200" y="1152000"/>
            <a:ext cx="3006360" cy="4689360"/>
          </a:xfrm>
          <a:prstGeom prst="rect">
            <a:avLst/>
          </a:prstGeom>
        </p:spPr>
        <p:txBody>
          <a:bodyPr anchor="ctr" bIns="45000" lIns="90000" rIns="90000" tIns="45000"/>
          <a:p>
            <a:pPr>
              <a:lnSpc>
                <a:spcPct val="100000"/>
              </a:lnSpc>
            </a:pPr>
            <a:endParaRPr/>
          </a:p>
          <a:p>
            <a:pPr>
              <a:lnSpc>
                <a:spcPct val="100000"/>
              </a:lnSpc>
            </a:pPr>
            <a:r>
              <a:rPr b="1" lang="fr-FR" sz="2800">
                <a:solidFill>
                  <a:srgbClr val="8b8b8b"/>
                </a:solidFill>
                <a:latin typeface="Calibri"/>
                <a:ea typeface="DejaVu Sans"/>
              </a:rPr>
              <a:t>La trahición de Judas y el famoso Cuadrado Mágico : la suma de todos los números corresponde a 33, la edad del cristo a su muerte.</a:t>
            </a:r>
            <a:endParaRPr/>
          </a:p>
        </p:txBody>
      </p:sp>
      <p:pic>
        <p:nvPicPr>
          <p:cNvPr descr="" id="301" name="Espace réservé du contenu 5"/>
          <p:cNvPicPr/>
          <p:nvPr/>
        </p:nvPicPr>
        <p:blipFill>
          <a:blip r:embed="rId1"/>
          <a:stretch>
            <a:fillRect/>
          </a:stretch>
        </p:blipFill>
        <p:spPr>
          <a:xfrm>
            <a:off x="3601800" y="1639800"/>
            <a:ext cx="5109840" cy="3831840"/>
          </a:xfrm>
          <a:prstGeom prst="rect">
            <a:avLst/>
          </a:prstGeom>
        </p:spPr>
      </p:pic>
    </p:spTree>
  </p:cSld>
  <p:transition spd="slow">
    <p:fade/>
  </p:transition>
  <p:timing>
    <p:tnLst>
      <p:par>
        <p:cTn dur="indefinite" id="17" nodeType="tmRoot" restart="never">
          <p:childTnLst>
            <p:seq>
              <p:cTn id="18" nodeType="mainSeq">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